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02" r:id="rId3"/>
    <p:sldId id="259" r:id="rId4"/>
    <p:sldId id="286" r:id="rId5"/>
    <p:sldId id="289" r:id="rId6"/>
    <p:sldId id="303" r:id="rId7"/>
    <p:sldId id="288" r:id="rId8"/>
    <p:sldId id="290" r:id="rId9"/>
    <p:sldId id="261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</p:sldIdLst>
  <p:sldSz cx="12192000" cy="6858000"/>
  <p:notesSz cx="6858000" cy="9144000"/>
  <p:embeddedFontLst>
    <p:embeddedFont>
      <p:font typeface="等线" charset="-122"/>
      <p:regular r:id="rId23"/>
      <p:bold r:id="rId24"/>
    </p:embeddedFont>
    <p:embeddedFont>
      <p:font typeface="宋体" pitchFamily="2" charset="-122"/>
      <p:regular r:id="rId25"/>
    </p:embeddedFont>
    <p:embeddedFont>
      <p:font typeface="微软雅黑" pitchFamily="34" charset="-122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59"/>
    <a:srgbClr val="E3612D"/>
    <a:srgbClr val="F8A678"/>
    <a:srgbClr val="002060"/>
    <a:srgbClr val="FEFBD8"/>
    <a:srgbClr val="C39BE1"/>
    <a:srgbClr val="AC75D5"/>
    <a:srgbClr val="00DA63"/>
    <a:srgbClr val="F19C1D"/>
    <a:srgbClr val="C07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18" autoAdjust="0"/>
  </p:normalViewPr>
  <p:slideViewPr>
    <p:cSldViewPr snapToGrid="0" showGuides="1">
      <p:cViewPr varScale="1">
        <p:scale>
          <a:sx n="71" d="100"/>
          <a:sy n="71" d="100"/>
        </p:scale>
        <p:origin x="-138" y="-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xmlns="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xmlns="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039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88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949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733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243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72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082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962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770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02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7830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216179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875937"/>
      </p:ext>
    </p:extLst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802858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836776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581217"/>
      </p:ext>
    </p:extLst>
  </p:cSld>
  <p:clrMapOvr>
    <a:masterClrMapping/>
  </p:clrMapOvr>
  <p:transition spd="slow" advClick="0" advTm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02247"/>
      </p:ext>
    </p:extLst>
  </p:cSld>
  <p:clrMapOvr>
    <a:masterClrMapping/>
  </p:clrMapOvr>
  <p:transition spd="slow" advClick="0" advTm="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882570"/>
      </p:ext>
    </p:extLst>
  </p:cSld>
  <p:clrMapOvr>
    <a:masterClrMapping/>
  </p:clrMapOvr>
  <p:transition spd="slow" advClick="0" advTm="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57848"/>
      </p:ext>
    </p:extLst>
  </p:cSld>
  <p:clrMapOvr>
    <a:masterClrMapping/>
  </p:clrMapOvr>
  <p:transition spd="slow" advClick="0" advTm="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508727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558669"/>
      </p:ext>
    </p:extLst>
  </p:cSld>
  <p:clrMapOvr>
    <a:masterClrMapping/>
  </p:clrMapOvr>
  <p:transition spd="slow" advClick="0" advTm="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357300"/>
      </p:ext>
    </p:extLst>
  </p:cSld>
  <p:clrMapOvr>
    <a:masterClrMapping/>
  </p:clrMapOvr>
  <p:transition spd="slow" advClick="0" advTm="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051028"/>
      </p:ext>
    </p:extLst>
  </p:cSld>
  <p:clrMapOvr>
    <a:masterClrMapping/>
  </p:clrMapOvr>
  <p:transition spd="slow" advClick="0" advTm="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72434"/>
      </p:ext>
    </p:extLst>
  </p:cSld>
  <p:clrMapOvr>
    <a:masterClrMapping/>
  </p:clrMapOvr>
  <p:transition spd="slow" advClick="0" advTm="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01383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669047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298340"/>
      </p:ext>
    </p:extLst>
  </p:cSld>
  <p:clrMapOvr>
    <a:masterClrMapping/>
  </p:clrMapOvr>
  <p:transition spd="slow" advClick="0" advTm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081099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480335"/>
      </p:ext>
    </p:extLst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="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="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="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="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="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451057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460582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xmlns="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xmlns="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92" r:id="rId8"/>
    <p:sldLayoutId id="2147483691" r:id="rId9"/>
    <p:sldLayoutId id="2147483690" r:id="rId10"/>
    <p:sldLayoutId id="2147483689" r:id="rId11"/>
    <p:sldLayoutId id="2147483688" r:id="rId12"/>
    <p:sldLayoutId id="2147483687" r:id="rId13"/>
    <p:sldLayoutId id="2147483686" r:id="rId14"/>
    <p:sldLayoutId id="2147483685" r:id="rId15"/>
    <p:sldLayoutId id="2147483684" r:id="rId16"/>
    <p:sldLayoutId id="2147483683" r:id="rId17"/>
    <p:sldLayoutId id="2147483682" r:id="rId18"/>
    <p:sldLayoutId id="2147483681" r:id="rId19"/>
    <p:sldLayoutId id="2147483680" r:id="rId20"/>
    <p:sldLayoutId id="2147483679" r:id="rId21"/>
    <p:sldLayoutId id="2147483678" r:id="rId22"/>
    <p:sldLayoutId id="2147483677" r:id="rId23"/>
    <p:sldLayoutId id="2147483676" r:id="rId24"/>
    <p:sldLayoutId id="2147483675" r:id="rId25"/>
    <p:sldLayoutId id="2147483674" r:id="rId26"/>
    <p:sldLayoutId id="2147483673" r:id="rId27"/>
    <p:sldLayoutId id="2147483672" r:id="rId28"/>
    <p:sldLayoutId id="2147483667" r:id="rId29"/>
    <p:sldLayoutId id="2147483668" r:id="rId30"/>
    <p:sldLayoutId id="2147483669" r:id="rId31"/>
    <p:sldLayoutId id="2147483670" r:id="rId32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4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8B529B1-5140-4E14-9C5D-270FB402C65C}"/>
              </a:ext>
            </a:extLst>
          </p:cNvPr>
          <p:cNvSpPr/>
          <p:nvPr/>
        </p:nvSpPr>
        <p:spPr>
          <a:xfrm>
            <a:off x="2954467" y="947327"/>
            <a:ext cx="9704894" cy="5659914"/>
          </a:xfrm>
          <a:prstGeom prst="rect">
            <a:avLst/>
          </a:prstGeom>
          <a:blipFill dpi="0" rotWithShape="1">
            <a:blip r:embed="rId4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xmlns="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651607" y="1279589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xmlns="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761" y="4710297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xmlns="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7407" y="3035021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740" y="-125862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xmlns="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639685" y="3723031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xmlns="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xmlns="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xmlns="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66" y="5309023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xmlns="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1129091" y="610484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xmlns="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4996" y="-196609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xmlns="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0293" y="1918792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6AF96D7-DBE9-439D-9E6C-EBF10DF484CD}"/>
              </a:ext>
            </a:extLst>
          </p:cNvPr>
          <p:cNvSpPr txBox="1"/>
          <p:nvPr/>
        </p:nvSpPr>
        <p:spPr>
          <a:xfrm>
            <a:off x="4139941" y="1707766"/>
            <a:ext cx="747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Thứ Tư, ngày </a:t>
            </a:r>
            <a:r>
              <a:rPr lang="en-US" sz="4000" i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8</a:t>
            </a: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tháng 12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năm 2021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xmlns="" id="{229D0776-0874-421B-9516-081D33F8F4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46" y="2215350"/>
            <a:ext cx="2810332" cy="1150344"/>
          </a:xfrm>
          <a:prstGeom prst="rect">
            <a:avLst/>
          </a:prstGeom>
        </p:spPr>
      </p:pic>
      <p:sp>
        <p:nvSpPr>
          <p:cNvPr id="22" name="Google Shape;5317;p41">
            <a:extLst>
              <a:ext uri="{FF2B5EF4-FFF2-40B4-BE49-F238E27FC236}">
                <a16:creationId xmlns:a16="http://schemas.microsoft.com/office/drawing/2014/main" xmlns="" id="{34953B73-5A40-4FB1-9557-5E3102BA15B6}"/>
              </a:ext>
            </a:extLst>
          </p:cNvPr>
          <p:cNvSpPr txBox="1">
            <a:spLocks/>
          </p:cNvSpPr>
          <p:nvPr/>
        </p:nvSpPr>
        <p:spPr>
          <a:xfrm>
            <a:off x="4060514" y="2929649"/>
            <a:ext cx="7472996" cy="1602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685800">
              <a:buClr>
                <a:prstClr val="black"/>
              </a:buClr>
            </a:pPr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Danh sách tổ em</a:t>
            </a:r>
          </a:p>
          <a:p>
            <a:pPr defTabSz="685800">
              <a:buClr>
                <a:prstClr val="black"/>
              </a:buClr>
            </a:pPr>
            <a:r>
              <a:rPr lang="en-US" sz="4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3D6523D-51CF-4C30-A813-2D01344A3CDC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7BBE4ECC-D8D2-4CEF-A143-E43C427EA2FD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3C86B463-D161-4077-A83A-B4CFA3120657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DED0BE7-EB8F-45E6-8135-8085AA7CFB2E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212A0DE3-5AFF-4530-B56E-A5F57743907E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D9C23E3-A434-48BE-A06A-D3A2CEAD4529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17A93D7-8A13-458E-BD10-1CFA9B1279F1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09727D2-1E4C-4049-BB7C-C26949176ECC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BA7FB46-4121-4CAC-B8EA-4D7BBA184573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AEBA40A-2E50-4E1B-AA94-52573801655A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97">
            <a:extLst>
              <a:ext uri="{FF2B5EF4-FFF2-40B4-BE49-F238E27FC236}">
                <a16:creationId xmlns:a16="http://schemas.microsoft.com/office/drawing/2014/main" xmlns="" id="{77A02575-34C4-4DBE-BBCC-5C4B88E65775}"/>
              </a:ext>
            </a:extLst>
          </p:cNvPr>
          <p:cNvSpPr>
            <a:spLocks noEditPoints="1"/>
          </p:cNvSpPr>
          <p:nvPr/>
        </p:nvSpPr>
        <p:spPr bwMode="auto">
          <a:xfrm>
            <a:off x="3804927" y="309827"/>
            <a:ext cx="4431505" cy="1185195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xmlns="" id="{F6695690-0F53-415B-A1CD-8699240803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8952" r="14883" b="24172"/>
          <a:stretch/>
        </p:blipFill>
        <p:spPr>
          <a:xfrm>
            <a:off x="3958777" y="772961"/>
            <a:ext cx="3866588" cy="698431"/>
          </a:xfrm>
          <a:prstGeom prst="rect">
            <a:avLst/>
          </a:prstGeom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xmlns="" id="{768E7659-BEEF-4207-B724-4F1795F140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152" y="164950"/>
            <a:ext cx="4646016" cy="725126"/>
          </a:xfrm>
          <a:prstGeom prst="rect">
            <a:avLst/>
          </a:prstGeom>
        </p:spPr>
      </p:pic>
      <p:pic>
        <p:nvPicPr>
          <p:cNvPr id="15" name="图片 19">
            <a:extLst>
              <a:ext uri="{FF2B5EF4-FFF2-40B4-BE49-F238E27FC236}">
                <a16:creationId xmlns:a16="http://schemas.microsoft.com/office/drawing/2014/main" xmlns="" id="{07D26BAC-AE13-4135-9E69-E8A71D72A1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664" y="253520"/>
            <a:ext cx="4646016" cy="7251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C9A4099-E219-4B71-8C34-105B79A8FECE}"/>
              </a:ext>
            </a:extLst>
          </p:cNvPr>
          <p:cNvGrpSpPr/>
          <p:nvPr/>
        </p:nvGrpSpPr>
        <p:grpSpPr>
          <a:xfrm>
            <a:off x="1492203" y="1593837"/>
            <a:ext cx="9826037" cy="867263"/>
            <a:chOff x="1088928" y="1323040"/>
            <a:chExt cx="5661496" cy="675789"/>
          </a:xfrm>
        </p:grpSpPr>
        <p:sp>
          <p:nvSpPr>
            <p:cNvPr id="17" name="Rectangle: Rounded Corners 43">
              <a:extLst>
                <a:ext uri="{FF2B5EF4-FFF2-40B4-BE49-F238E27FC236}">
                  <a16:creationId xmlns:a16="http://schemas.microsoft.com/office/drawing/2014/main" xmlns="" id="{D22F993F-CE83-403B-8332-41326A153C09}"/>
                </a:ext>
              </a:extLst>
            </p:cNvPr>
            <p:cNvSpPr/>
            <p:nvPr/>
          </p:nvSpPr>
          <p:spPr>
            <a:xfrm>
              <a:off x="1088928" y="1323040"/>
              <a:ext cx="5661496" cy="523393"/>
            </a:xfrm>
            <a:custGeom>
              <a:avLst/>
              <a:gdLst>
                <a:gd name="connsiteX0" fmla="*/ 0 w 7642118"/>
                <a:gd name="connsiteY0" fmla="*/ 87234 h 523393"/>
                <a:gd name="connsiteX1" fmla="*/ 87234 w 7642118"/>
                <a:gd name="connsiteY1" fmla="*/ 0 h 523393"/>
                <a:gd name="connsiteX2" fmla="*/ 512316 w 7642118"/>
                <a:gd name="connsiteY2" fmla="*/ 0 h 523393"/>
                <a:gd name="connsiteX3" fmla="*/ 1161427 w 7642118"/>
                <a:gd name="connsiteY3" fmla="*/ 0 h 523393"/>
                <a:gd name="connsiteX4" fmla="*/ 1511832 w 7642118"/>
                <a:gd name="connsiteY4" fmla="*/ 0 h 523393"/>
                <a:gd name="connsiteX5" fmla="*/ 2011590 w 7642118"/>
                <a:gd name="connsiteY5" fmla="*/ 0 h 523393"/>
                <a:gd name="connsiteX6" fmla="*/ 2660701 w 7642118"/>
                <a:gd name="connsiteY6" fmla="*/ 0 h 523393"/>
                <a:gd name="connsiteX7" fmla="*/ 3309812 w 7642118"/>
                <a:gd name="connsiteY7" fmla="*/ 0 h 523393"/>
                <a:gd name="connsiteX8" fmla="*/ 3660217 w 7642118"/>
                <a:gd name="connsiteY8" fmla="*/ 0 h 523393"/>
                <a:gd name="connsiteX9" fmla="*/ 4010622 w 7642118"/>
                <a:gd name="connsiteY9" fmla="*/ 0 h 523393"/>
                <a:gd name="connsiteX10" fmla="*/ 4361028 w 7642118"/>
                <a:gd name="connsiteY10" fmla="*/ 0 h 523393"/>
                <a:gd name="connsiteX11" fmla="*/ 4786109 w 7642118"/>
                <a:gd name="connsiteY11" fmla="*/ 0 h 523393"/>
                <a:gd name="connsiteX12" fmla="*/ 5435220 w 7642118"/>
                <a:gd name="connsiteY12" fmla="*/ 0 h 523393"/>
                <a:gd name="connsiteX13" fmla="*/ 5785625 w 7642118"/>
                <a:gd name="connsiteY13" fmla="*/ 0 h 523393"/>
                <a:gd name="connsiteX14" fmla="*/ 6285384 w 7642118"/>
                <a:gd name="connsiteY14" fmla="*/ 0 h 523393"/>
                <a:gd name="connsiteX15" fmla="*/ 6710465 w 7642118"/>
                <a:gd name="connsiteY15" fmla="*/ 0 h 523393"/>
                <a:gd name="connsiteX16" fmla="*/ 7554884 w 7642118"/>
                <a:gd name="connsiteY16" fmla="*/ 0 h 523393"/>
                <a:gd name="connsiteX17" fmla="*/ 7642118 w 7642118"/>
                <a:gd name="connsiteY17" fmla="*/ 87234 h 523393"/>
                <a:gd name="connsiteX18" fmla="*/ 7642118 w 7642118"/>
                <a:gd name="connsiteY18" fmla="*/ 436159 h 523393"/>
                <a:gd name="connsiteX19" fmla="*/ 7554884 w 7642118"/>
                <a:gd name="connsiteY19" fmla="*/ 523393 h 523393"/>
                <a:gd name="connsiteX20" fmla="*/ 6980449 w 7642118"/>
                <a:gd name="connsiteY20" fmla="*/ 523393 h 523393"/>
                <a:gd name="connsiteX21" fmla="*/ 6256662 w 7642118"/>
                <a:gd name="connsiteY21" fmla="*/ 523393 h 523393"/>
                <a:gd name="connsiteX22" fmla="*/ 5607551 w 7642118"/>
                <a:gd name="connsiteY22" fmla="*/ 523393 h 523393"/>
                <a:gd name="connsiteX23" fmla="*/ 5257146 w 7642118"/>
                <a:gd name="connsiteY23" fmla="*/ 523393 h 523393"/>
                <a:gd name="connsiteX24" fmla="*/ 4533358 w 7642118"/>
                <a:gd name="connsiteY24" fmla="*/ 523393 h 523393"/>
                <a:gd name="connsiteX25" fmla="*/ 3809570 w 7642118"/>
                <a:gd name="connsiteY25" fmla="*/ 523393 h 523393"/>
                <a:gd name="connsiteX26" fmla="*/ 3384489 w 7642118"/>
                <a:gd name="connsiteY26" fmla="*/ 523393 h 523393"/>
                <a:gd name="connsiteX27" fmla="*/ 2660701 w 7642118"/>
                <a:gd name="connsiteY27" fmla="*/ 523393 h 523393"/>
                <a:gd name="connsiteX28" fmla="*/ 2086266 w 7642118"/>
                <a:gd name="connsiteY28" fmla="*/ 523393 h 523393"/>
                <a:gd name="connsiteX29" fmla="*/ 1735861 w 7642118"/>
                <a:gd name="connsiteY29" fmla="*/ 523393 h 523393"/>
                <a:gd name="connsiteX30" fmla="*/ 1012074 w 7642118"/>
                <a:gd name="connsiteY30" fmla="*/ 523393 h 523393"/>
                <a:gd name="connsiteX31" fmla="*/ 87234 w 7642118"/>
                <a:gd name="connsiteY31" fmla="*/ 523393 h 523393"/>
                <a:gd name="connsiteX32" fmla="*/ 0 w 7642118"/>
                <a:gd name="connsiteY32" fmla="*/ 436159 h 523393"/>
                <a:gd name="connsiteX33" fmla="*/ 0 w 7642118"/>
                <a:gd name="connsiteY33" fmla="*/ 87234 h 52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642118" h="523393" fill="none" extrusionOk="0">
                  <a:moveTo>
                    <a:pt x="0" y="87234"/>
                  </a:moveTo>
                  <a:cubicBezTo>
                    <a:pt x="5905" y="42256"/>
                    <a:pt x="49240" y="-2336"/>
                    <a:pt x="87234" y="0"/>
                  </a:cubicBezTo>
                  <a:cubicBezTo>
                    <a:pt x="222413" y="-44532"/>
                    <a:pt x="362784" y="50424"/>
                    <a:pt x="512316" y="0"/>
                  </a:cubicBezTo>
                  <a:cubicBezTo>
                    <a:pt x="661848" y="-50424"/>
                    <a:pt x="966139" y="31325"/>
                    <a:pt x="1161427" y="0"/>
                  </a:cubicBezTo>
                  <a:cubicBezTo>
                    <a:pt x="1356715" y="-31325"/>
                    <a:pt x="1433853" y="14680"/>
                    <a:pt x="1511832" y="0"/>
                  </a:cubicBezTo>
                  <a:cubicBezTo>
                    <a:pt x="1589811" y="-14680"/>
                    <a:pt x="1848528" y="47877"/>
                    <a:pt x="2011590" y="0"/>
                  </a:cubicBezTo>
                  <a:cubicBezTo>
                    <a:pt x="2174652" y="-47877"/>
                    <a:pt x="2445847" y="51148"/>
                    <a:pt x="2660701" y="0"/>
                  </a:cubicBezTo>
                  <a:cubicBezTo>
                    <a:pt x="2875555" y="-51148"/>
                    <a:pt x="3111725" y="41244"/>
                    <a:pt x="3309812" y="0"/>
                  </a:cubicBezTo>
                  <a:cubicBezTo>
                    <a:pt x="3507899" y="-41244"/>
                    <a:pt x="3538709" y="36434"/>
                    <a:pt x="3660217" y="0"/>
                  </a:cubicBezTo>
                  <a:cubicBezTo>
                    <a:pt x="3781726" y="-36434"/>
                    <a:pt x="3874864" y="18860"/>
                    <a:pt x="4010622" y="0"/>
                  </a:cubicBezTo>
                  <a:cubicBezTo>
                    <a:pt x="4146380" y="-18860"/>
                    <a:pt x="4196231" y="25296"/>
                    <a:pt x="4361028" y="0"/>
                  </a:cubicBezTo>
                  <a:cubicBezTo>
                    <a:pt x="4525825" y="-25296"/>
                    <a:pt x="4674176" y="12524"/>
                    <a:pt x="4786109" y="0"/>
                  </a:cubicBezTo>
                  <a:cubicBezTo>
                    <a:pt x="4898042" y="-12524"/>
                    <a:pt x="5128165" y="49972"/>
                    <a:pt x="5435220" y="0"/>
                  </a:cubicBezTo>
                  <a:cubicBezTo>
                    <a:pt x="5742275" y="-49972"/>
                    <a:pt x="5629484" y="25746"/>
                    <a:pt x="5785625" y="0"/>
                  </a:cubicBezTo>
                  <a:cubicBezTo>
                    <a:pt x="5941767" y="-25746"/>
                    <a:pt x="6130779" y="36284"/>
                    <a:pt x="6285384" y="0"/>
                  </a:cubicBezTo>
                  <a:cubicBezTo>
                    <a:pt x="6439989" y="-36284"/>
                    <a:pt x="6559893" y="10476"/>
                    <a:pt x="6710465" y="0"/>
                  </a:cubicBezTo>
                  <a:cubicBezTo>
                    <a:pt x="6861037" y="-10476"/>
                    <a:pt x="7291884" y="950"/>
                    <a:pt x="7554884" y="0"/>
                  </a:cubicBezTo>
                  <a:cubicBezTo>
                    <a:pt x="7597953" y="-12978"/>
                    <a:pt x="7644218" y="39398"/>
                    <a:pt x="7642118" y="87234"/>
                  </a:cubicBezTo>
                  <a:cubicBezTo>
                    <a:pt x="7646167" y="189527"/>
                    <a:pt x="7603137" y="339333"/>
                    <a:pt x="7642118" y="436159"/>
                  </a:cubicBezTo>
                  <a:cubicBezTo>
                    <a:pt x="7634180" y="479068"/>
                    <a:pt x="7605277" y="515881"/>
                    <a:pt x="7554884" y="523393"/>
                  </a:cubicBezTo>
                  <a:cubicBezTo>
                    <a:pt x="7347801" y="529956"/>
                    <a:pt x="7192810" y="509269"/>
                    <a:pt x="6980449" y="523393"/>
                  </a:cubicBezTo>
                  <a:cubicBezTo>
                    <a:pt x="6768088" y="537517"/>
                    <a:pt x="6462501" y="457400"/>
                    <a:pt x="6256662" y="523393"/>
                  </a:cubicBezTo>
                  <a:cubicBezTo>
                    <a:pt x="6050823" y="589386"/>
                    <a:pt x="5876606" y="460630"/>
                    <a:pt x="5607551" y="523393"/>
                  </a:cubicBezTo>
                  <a:cubicBezTo>
                    <a:pt x="5338496" y="586156"/>
                    <a:pt x="5372384" y="485077"/>
                    <a:pt x="5257146" y="523393"/>
                  </a:cubicBezTo>
                  <a:cubicBezTo>
                    <a:pt x="5141908" y="561709"/>
                    <a:pt x="4711102" y="506010"/>
                    <a:pt x="4533358" y="523393"/>
                  </a:cubicBezTo>
                  <a:cubicBezTo>
                    <a:pt x="4355614" y="540776"/>
                    <a:pt x="4015701" y="518340"/>
                    <a:pt x="3809570" y="523393"/>
                  </a:cubicBezTo>
                  <a:cubicBezTo>
                    <a:pt x="3603439" y="528446"/>
                    <a:pt x="3497910" y="522183"/>
                    <a:pt x="3384489" y="523393"/>
                  </a:cubicBezTo>
                  <a:cubicBezTo>
                    <a:pt x="3271068" y="524603"/>
                    <a:pt x="3006109" y="453712"/>
                    <a:pt x="2660701" y="523393"/>
                  </a:cubicBezTo>
                  <a:cubicBezTo>
                    <a:pt x="2315293" y="593074"/>
                    <a:pt x="2219473" y="503344"/>
                    <a:pt x="2086266" y="523393"/>
                  </a:cubicBezTo>
                  <a:cubicBezTo>
                    <a:pt x="1953060" y="543442"/>
                    <a:pt x="1832581" y="503132"/>
                    <a:pt x="1735861" y="523393"/>
                  </a:cubicBezTo>
                  <a:cubicBezTo>
                    <a:pt x="1639141" y="543654"/>
                    <a:pt x="1170172" y="471469"/>
                    <a:pt x="1012074" y="523393"/>
                  </a:cubicBezTo>
                  <a:cubicBezTo>
                    <a:pt x="853976" y="575317"/>
                    <a:pt x="360372" y="509461"/>
                    <a:pt x="87234" y="523393"/>
                  </a:cubicBezTo>
                  <a:cubicBezTo>
                    <a:pt x="25943" y="519282"/>
                    <a:pt x="13803" y="487402"/>
                    <a:pt x="0" y="436159"/>
                  </a:cubicBezTo>
                  <a:cubicBezTo>
                    <a:pt x="-13029" y="331758"/>
                    <a:pt x="25113" y="210839"/>
                    <a:pt x="0" y="87234"/>
                  </a:cubicBezTo>
                  <a:close/>
                </a:path>
                <a:path w="7642118" h="523393" stroke="0" extrusionOk="0">
                  <a:moveTo>
                    <a:pt x="0" y="87234"/>
                  </a:moveTo>
                  <a:cubicBezTo>
                    <a:pt x="-5620" y="37396"/>
                    <a:pt x="49113" y="7656"/>
                    <a:pt x="87234" y="0"/>
                  </a:cubicBezTo>
                  <a:cubicBezTo>
                    <a:pt x="404097" y="-50475"/>
                    <a:pt x="561183" y="29"/>
                    <a:pt x="736345" y="0"/>
                  </a:cubicBezTo>
                  <a:cubicBezTo>
                    <a:pt x="911507" y="-29"/>
                    <a:pt x="1178640" y="19524"/>
                    <a:pt x="1385456" y="0"/>
                  </a:cubicBezTo>
                  <a:cubicBezTo>
                    <a:pt x="1592272" y="-19524"/>
                    <a:pt x="1865041" y="13715"/>
                    <a:pt x="2034567" y="0"/>
                  </a:cubicBezTo>
                  <a:cubicBezTo>
                    <a:pt x="2204093" y="-13715"/>
                    <a:pt x="2560715" y="65896"/>
                    <a:pt x="2758355" y="0"/>
                  </a:cubicBezTo>
                  <a:cubicBezTo>
                    <a:pt x="2955995" y="-65896"/>
                    <a:pt x="3027249" y="34584"/>
                    <a:pt x="3183437" y="0"/>
                  </a:cubicBezTo>
                  <a:cubicBezTo>
                    <a:pt x="3339625" y="-34584"/>
                    <a:pt x="3520145" y="48444"/>
                    <a:pt x="3757871" y="0"/>
                  </a:cubicBezTo>
                  <a:cubicBezTo>
                    <a:pt x="3995597" y="-48444"/>
                    <a:pt x="4079156" y="54067"/>
                    <a:pt x="4257629" y="0"/>
                  </a:cubicBezTo>
                  <a:cubicBezTo>
                    <a:pt x="4436102" y="-54067"/>
                    <a:pt x="4570723" y="10664"/>
                    <a:pt x="4682711" y="0"/>
                  </a:cubicBezTo>
                  <a:cubicBezTo>
                    <a:pt x="4794699" y="-10664"/>
                    <a:pt x="5125997" y="70567"/>
                    <a:pt x="5331822" y="0"/>
                  </a:cubicBezTo>
                  <a:cubicBezTo>
                    <a:pt x="5537647" y="-70567"/>
                    <a:pt x="5518378" y="40308"/>
                    <a:pt x="5682227" y="0"/>
                  </a:cubicBezTo>
                  <a:cubicBezTo>
                    <a:pt x="5846077" y="-40308"/>
                    <a:pt x="5929096" y="18644"/>
                    <a:pt x="6032632" y="0"/>
                  </a:cubicBezTo>
                  <a:cubicBezTo>
                    <a:pt x="6136169" y="-18644"/>
                    <a:pt x="6390647" y="55086"/>
                    <a:pt x="6681743" y="0"/>
                  </a:cubicBezTo>
                  <a:cubicBezTo>
                    <a:pt x="6972839" y="-55086"/>
                    <a:pt x="7167876" y="89781"/>
                    <a:pt x="7554884" y="0"/>
                  </a:cubicBezTo>
                  <a:cubicBezTo>
                    <a:pt x="7610318" y="-338"/>
                    <a:pt x="7643067" y="44206"/>
                    <a:pt x="7642118" y="87234"/>
                  </a:cubicBezTo>
                  <a:cubicBezTo>
                    <a:pt x="7651812" y="166470"/>
                    <a:pt x="7608512" y="355022"/>
                    <a:pt x="7642118" y="436159"/>
                  </a:cubicBezTo>
                  <a:cubicBezTo>
                    <a:pt x="7642672" y="485475"/>
                    <a:pt x="7591678" y="515534"/>
                    <a:pt x="7554884" y="523393"/>
                  </a:cubicBezTo>
                  <a:cubicBezTo>
                    <a:pt x="7348213" y="565424"/>
                    <a:pt x="7174856" y="478226"/>
                    <a:pt x="7055126" y="523393"/>
                  </a:cubicBezTo>
                  <a:cubicBezTo>
                    <a:pt x="6935396" y="568560"/>
                    <a:pt x="6576809" y="448553"/>
                    <a:pt x="6406015" y="523393"/>
                  </a:cubicBezTo>
                  <a:cubicBezTo>
                    <a:pt x="6235221" y="598233"/>
                    <a:pt x="6078429" y="497103"/>
                    <a:pt x="5980933" y="523393"/>
                  </a:cubicBezTo>
                  <a:cubicBezTo>
                    <a:pt x="5883437" y="549683"/>
                    <a:pt x="5673739" y="513514"/>
                    <a:pt x="5555852" y="523393"/>
                  </a:cubicBezTo>
                  <a:cubicBezTo>
                    <a:pt x="5437965" y="533272"/>
                    <a:pt x="5175423" y="465910"/>
                    <a:pt x="4981417" y="523393"/>
                  </a:cubicBezTo>
                  <a:cubicBezTo>
                    <a:pt x="4787412" y="580876"/>
                    <a:pt x="4677873" y="500578"/>
                    <a:pt x="4406982" y="523393"/>
                  </a:cubicBezTo>
                  <a:cubicBezTo>
                    <a:pt x="4136092" y="546208"/>
                    <a:pt x="4144648" y="499886"/>
                    <a:pt x="4056577" y="523393"/>
                  </a:cubicBezTo>
                  <a:cubicBezTo>
                    <a:pt x="3968507" y="546900"/>
                    <a:pt x="3719636" y="482778"/>
                    <a:pt x="3631496" y="523393"/>
                  </a:cubicBezTo>
                  <a:cubicBezTo>
                    <a:pt x="3543356" y="564008"/>
                    <a:pt x="3421039" y="508656"/>
                    <a:pt x="3281090" y="523393"/>
                  </a:cubicBezTo>
                  <a:cubicBezTo>
                    <a:pt x="3141141" y="538130"/>
                    <a:pt x="3013418" y="506884"/>
                    <a:pt x="2856009" y="523393"/>
                  </a:cubicBezTo>
                  <a:cubicBezTo>
                    <a:pt x="2698600" y="539902"/>
                    <a:pt x="2413344" y="483611"/>
                    <a:pt x="2206898" y="523393"/>
                  </a:cubicBezTo>
                  <a:cubicBezTo>
                    <a:pt x="2000452" y="563175"/>
                    <a:pt x="1987901" y="522428"/>
                    <a:pt x="1781816" y="523393"/>
                  </a:cubicBezTo>
                  <a:cubicBezTo>
                    <a:pt x="1575731" y="524358"/>
                    <a:pt x="1400474" y="495968"/>
                    <a:pt x="1207381" y="523393"/>
                  </a:cubicBezTo>
                  <a:cubicBezTo>
                    <a:pt x="1014288" y="550818"/>
                    <a:pt x="847780" y="523080"/>
                    <a:pt x="707623" y="523393"/>
                  </a:cubicBezTo>
                  <a:cubicBezTo>
                    <a:pt x="567466" y="523706"/>
                    <a:pt x="275299" y="518869"/>
                    <a:pt x="87234" y="523393"/>
                  </a:cubicBezTo>
                  <a:cubicBezTo>
                    <a:pt x="48973" y="527848"/>
                    <a:pt x="9311" y="484033"/>
                    <a:pt x="0" y="436159"/>
                  </a:cubicBezTo>
                  <a:cubicBezTo>
                    <a:pt x="-11585" y="279410"/>
                    <a:pt x="11463" y="227176"/>
                    <a:pt x="0" y="87234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custGeom>
                      <a:avLst/>
                      <a:gdLst>
                        <a:gd name="connsiteX0" fmla="*/ 0 w 9826037"/>
                        <a:gd name="connsiteY0" fmla="*/ 111950 h 671688"/>
                        <a:gd name="connsiteX1" fmla="*/ 112163 w 9826037"/>
                        <a:gd name="connsiteY1" fmla="*/ 0 h 671688"/>
                        <a:gd name="connsiteX2" fmla="*/ 658722 w 9826037"/>
                        <a:gd name="connsiteY2" fmla="*/ 0 h 671688"/>
                        <a:gd name="connsiteX3" fmla="*/ 1493332 w 9826037"/>
                        <a:gd name="connsiteY3" fmla="*/ 0 h 671688"/>
                        <a:gd name="connsiteX4" fmla="*/ 1943874 w 9826037"/>
                        <a:gd name="connsiteY4" fmla="*/ 0 h 671688"/>
                        <a:gd name="connsiteX5" fmla="*/ 2586450 w 9826037"/>
                        <a:gd name="connsiteY5" fmla="*/ 0 h 671688"/>
                        <a:gd name="connsiteX6" fmla="*/ 3421060 w 9826037"/>
                        <a:gd name="connsiteY6" fmla="*/ 0 h 671688"/>
                        <a:gd name="connsiteX7" fmla="*/ 4255670 w 9826037"/>
                        <a:gd name="connsiteY7" fmla="*/ 0 h 671688"/>
                        <a:gd name="connsiteX8" fmla="*/ 4706212 w 9826037"/>
                        <a:gd name="connsiteY8" fmla="*/ 0 h 671688"/>
                        <a:gd name="connsiteX9" fmla="*/ 5156753 w 9826037"/>
                        <a:gd name="connsiteY9" fmla="*/ 0 h 671688"/>
                        <a:gd name="connsiteX10" fmla="*/ 5607296 w 9826037"/>
                        <a:gd name="connsiteY10" fmla="*/ 0 h 671688"/>
                        <a:gd name="connsiteX11" fmla="*/ 6153854 w 9826037"/>
                        <a:gd name="connsiteY11" fmla="*/ 0 h 671688"/>
                        <a:gd name="connsiteX12" fmla="*/ 6988464 w 9826037"/>
                        <a:gd name="connsiteY12" fmla="*/ 0 h 671688"/>
                        <a:gd name="connsiteX13" fmla="*/ 7439006 w 9826037"/>
                        <a:gd name="connsiteY13" fmla="*/ 0 h 671688"/>
                        <a:gd name="connsiteX14" fmla="*/ 8081583 w 9826037"/>
                        <a:gd name="connsiteY14" fmla="*/ 0 h 671688"/>
                        <a:gd name="connsiteX15" fmla="*/ 8628141 w 9826037"/>
                        <a:gd name="connsiteY15" fmla="*/ 0 h 671688"/>
                        <a:gd name="connsiteX16" fmla="*/ 9713873 w 9826037"/>
                        <a:gd name="connsiteY16" fmla="*/ 0 h 671688"/>
                        <a:gd name="connsiteX17" fmla="*/ 9826037 w 9826037"/>
                        <a:gd name="connsiteY17" fmla="*/ 111950 h 671688"/>
                        <a:gd name="connsiteX18" fmla="*/ 9826037 w 9826037"/>
                        <a:gd name="connsiteY18" fmla="*/ 559737 h 671688"/>
                        <a:gd name="connsiteX19" fmla="*/ 9713873 w 9826037"/>
                        <a:gd name="connsiteY19" fmla="*/ 671688 h 671688"/>
                        <a:gd name="connsiteX20" fmla="*/ 8975280 w 9826037"/>
                        <a:gd name="connsiteY20" fmla="*/ 671688 h 671688"/>
                        <a:gd name="connsiteX21" fmla="*/ 8044653 w 9826037"/>
                        <a:gd name="connsiteY21" fmla="*/ 671688 h 671688"/>
                        <a:gd name="connsiteX22" fmla="*/ 7210043 w 9826037"/>
                        <a:gd name="connsiteY22" fmla="*/ 671688 h 671688"/>
                        <a:gd name="connsiteX23" fmla="*/ 6759501 w 9826037"/>
                        <a:gd name="connsiteY23" fmla="*/ 671688 h 671688"/>
                        <a:gd name="connsiteX24" fmla="*/ 5828874 w 9826037"/>
                        <a:gd name="connsiteY24" fmla="*/ 671688 h 671688"/>
                        <a:gd name="connsiteX25" fmla="*/ 4898246 w 9826037"/>
                        <a:gd name="connsiteY25" fmla="*/ 671688 h 671688"/>
                        <a:gd name="connsiteX26" fmla="*/ 4351688 w 9826037"/>
                        <a:gd name="connsiteY26" fmla="*/ 671688 h 671688"/>
                        <a:gd name="connsiteX27" fmla="*/ 3421060 w 9826037"/>
                        <a:gd name="connsiteY27" fmla="*/ 671688 h 671688"/>
                        <a:gd name="connsiteX28" fmla="*/ 2682466 w 9826037"/>
                        <a:gd name="connsiteY28" fmla="*/ 671688 h 671688"/>
                        <a:gd name="connsiteX29" fmla="*/ 2231925 w 9826037"/>
                        <a:gd name="connsiteY29" fmla="*/ 671688 h 671688"/>
                        <a:gd name="connsiteX30" fmla="*/ 1301298 w 9826037"/>
                        <a:gd name="connsiteY30" fmla="*/ 671688 h 671688"/>
                        <a:gd name="connsiteX31" fmla="*/ 112163 w 9826037"/>
                        <a:gd name="connsiteY31" fmla="*/ 671688 h 671688"/>
                        <a:gd name="connsiteX32" fmla="*/ 0 w 9826037"/>
                        <a:gd name="connsiteY32" fmla="*/ 559737 h 671688"/>
                        <a:gd name="connsiteX33" fmla="*/ 0 w 9826037"/>
                        <a:gd name="connsiteY33" fmla="*/ 111950 h 671688"/>
                        <a:gd name="connsiteX0" fmla="*/ 0 w 9826037"/>
                        <a:gd name="connsiteY0" fmla="*/ 111950 h 671688"/>
                        <a:gd name="connsiteX1" fmla="*/ 112163 w 9826037"/>
                        <a:gd name="connsiteY1" fmla="*/ 0 h 671688"/>
                        <a:gd name="connsiteX2" fmla="*/ 946773 w 9826037"/>
                        <a:gd name="connsiteY2" fmla="*/ 0 h 671688"/>
                        <a:gd name="connsiteX3" fmla="*/ 1781383 w 9826037"/>
                        <a:gd name="connsiteY3" fmla="*/ 0 h 671688"/>
                        <a:gd name="connsiteX4" fmla="*/ 2615993 w 9826037"/>
                        <a:gd name="connsiteY4" fmla="*/ 0 h 671688"/>
                        <a:gd name="connsiteX5" fmla="*/ 3546621 w 9826037"/>
                        <a:gd name="connsiteY5" fmla="*/ 0 h 671688"/>
                        <a:gd name="connsiteX6" fmla="*/ 4093180 w 9826037"/>
                        <a:gd name="connsiteY6" fmla="*/ 0 h 671688"/>
                        <a:gd name="connsiteX7" fmla="*/ 4831773 w 9826037"/>
                        <a:gd name="connsiteY7" fmla="*/ 0 h 671688"/>
                        <a:gd name="connsiteX8" fmla="*/ 5474348 w 9826037"/>
                        <a:gd name="connsiteY8" fmla="*/ 0 h 671688"/>
                        <a:gd name="connsiteX9" fmla="*/ 6020908 w 9826037"/>
                        <a:gd name="connsiteY9" fmla="*/ 0 h 671688"/>
                        <a:gd name="connsiteX10" fmla="*/ 6855518 w 9826037"/>
                        <a:gd name="connsiteY10" fmla="*/ 0 h 671688"/>
                        <a:gd name="connsiteX11" fmla="*/ 7306060 w 9826037"/>
                        <a:gd name="connsiteY11" fmla="*/ 0 h 671688"/>
                        <a:gd name="connsiteX12" fmla="*/ 7756601 w 9826037"/>
                        <a:gd name="connsiteY12" fmla="*/ 0 h 671688"/>
                        <a:gd name="connsiteX13" fmla="*/ 8591211 w 9826037"/>
                        <a:gd name="connsiteY13" fmla="*/ 0 h 671688"/>
                        <a:gd name="connsiteX14" fmla="*/ 9713873 w 9826037"/>
                        <a:gd name="connsiteY14" fmla="*/ 0 h 671688"/>
                        <a:gd name="connsiteX15" fmla="*/ 9826037 w 9826037"/>
                        <a:gd name="connsiteY15" fmla="*/ 111950 h 671688"/>
                        <a:gd name="connsiteX16" fmla="*/ 9826037 w 9826037"/>
                        <a:gd name="connsiteY16" fmla="*/ 559737 h 671688"/>
                        <a:gd name="connsiteX17" fmla="*/ 9713873 w 9826037"/>
                        <a:gd name="connsiteY17" fmla="*/ 671688 h 671688"/>
                        <a:gd name="connsiteX18" fmla="*/ 9071297 w 9826037"/>
                        <a:gd name="connsiteY18" fmla="*/ 671688 h 671688"/>
                        <a:gd name="connsiteX19" fmla="*/ 8236687 w 9826037"/>
                        <a:gd name="connsiteY19" fmla="*/ 671688 h 671688"/>
                        <a:gd name="connsiteX20" fmla="*/ 7690128 w 9826037"/>
                        <a:gd name="connsiteY20" fmla="*/ 671688 h 671688"/>
                        <a:gd name="connsiteX21" fmla="*/ 7143570 w 9826037"/>
                        <a:gd name="connsiteY21" fmla="*/ 671688 h 671688"/>
                        <a:gd name="connsiteX22" fmla="*/ 6404976 w 9826037"/>
                        <a:gd name="connsiteY22" fmla="*/ 671688 h 671688"/>
                        <a:gd name="connsiteX23" fmla="*/ 5666383 w 9826037"/>
                        <a:gd name="connsiteY23" fmla="*/ 671688 h 671688"/>
                        <a:gd name="connsiteX24" fmla="*/ 5215841 w 9826037"/>
                        <a:gd name="connsiteY24" fmla="*/ 671688 h 671688"/>
                        <a:gd name="connsiteX25" fmla="*/ 4669283 w 9826037"/>
                        <a:gd name="connsiteY25" fmla="*/ 671688 h 671688"/>
                        <a:gd name="connsiteX26" fmla="*/ 4218740 w 9826037"/>
                        <a:gd name="connsiteY26" fmla="*/ 671688 h 671688"/>
                        <a:gd name="connsiteX27" fmla="*/ 3672182 w 9826037"/>
                        <a:gd name="connsiteY27" fmla="*/ 671688 h 671688"/>
                        <a:gd name="connsiteX28" fmla="*/ 2837572 w 9826037"/>
                        <a:gd name="connsiteY28" fmla="*/ 671688 h 671688"/>
                        <a:gd name="connsiteX29" fmla="*/ 2291012 w 9826037"/>
                        <a:gd name="connsiteY29" fmla="*/ 671688 h 671688"/>
                        <a:gd name="connsiteX30" fmla="*/ 1552419 w 9826037"/>
                        <a:gd name="connsiteY30" fmla="*/ 671688 h 671688"/>
                        <a:gd name="connsiteX31" fmla="*/ 909843 w 9826037"/>
                        <a:gd name="connsiteY31" fmla="*/ 671688 h 671688"/>
                        <a:gd name="connsiteX32" fmla="*/ 112163 w 9826037"/>
                        <a:gd name="connsiteY32" fmla="*/ 671688 h 671688"/>
                        <a:gd name="connsiteX33" fmla="*/ 0 w 9826037"/>
                        <a:gd name="connsiteY33" fmla="*/ 559737 h 671688"/>
                        <a:gd name="connsiteX34" fmla="*/ 0 w 9826037"/>
                        <a:gd name="connsiteY34" fmla="*/ 111950 h 671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9826037" h="671688" fill="none" extrusionOk="0">
                          <a:moveTo>
                            <a:pt x="0" y="111950"/>
                          </a:moveTo>
                          <a:cubicBezTo>
                            <a:pt x="10789" y="66467"/>
                            <a:pt x="65406" y="8812"/>
                            <a:pt x="112163" y="0"/>
                          </a:cubicBezTo>
                          <a:cubicBezTo>
                            <a:pt x="295276" y="-67318"/>
                            <a:pt x="488268" y="83579"/>
                            <a:pt x="658722" y="0"/>
                          </a:cubicBezTo>
                          <a:cubicBezTo>
                            <a:pt x="851065" y="-124220"/>
                            <a:pt x="1185243" y="81636"/>
                            <a:pt x="1493332" y="0"/>
                          </a:cubicBezTo>
                          <a:cubicBezTo>
                            <a:pt x="1715467" y="-40230"/>
                            <a:pt x="1831528" y="33528"/>
                            <a:pt x="1943874" y="0"/>
                          </a:cubicBezTo>
                          <a:cubicBezTo>
                            <a:pt x="2076521" y="-61838"/>
                            <a:pt x="2337225" y="44529"/>
                            <a:pt x="2586450" y="0"/>
                          </a:cubicBezTo>
                          <a:cubicBezTo>
                            <a:pt x="2845785" y="-119915"/>
                            <a:pt x="3063140" y="43977"/>
                            <a:pt x="3421060" y="0"/>
                          </a:cubicBezTo>
                          <a:cubicBezTo>
                            <a:pt x="3683895" y="-57614"/>
                            <a:pt x="4054608" y="60639"/>
                            <a:pt x="4255670" y="0"/>
                          </a:cubicBezTo>
                          <a:cubicBezTo>
                            <a:pt x="4531873" y="-47014"/>
                            <a:pt x="4562471" y="67372"/>
                            <a:pt x="4706212" y="0"/>
                          </a:cubicBezTo>
                          <a:cubicBezTo>
                            <a:pt x="4902844" y="-39789"/>
                            <a:pt x="4958318" y="57449"/>
                            <a:pt x="5156753" y="0"/>
                          </a:cubicBezTo>
                          <a:cubicBezTo>
                            <a:pt x="5318832" y="-45116"/>
                            <a:pt x="5401204" y="9609"/>
                            <a:pt x="5607296" y="0"/>
                          </a:cubicBezTo>
                          <a:cubicBezTo>
                            <a:pt x="5792854" y="-38807"/>
                            <a:pt x="5985038" y="-452"/>
                            <a:pt x="6153854" y="0"/>
                          </a:cubicBezTo>
                          <a:cubicBezTo>
                            <a:pt x="6311043" y="-61072"/>
                            <a:pt x="6567242" y="92796"/>
                            <a:pt x="6988464" y="0"/>
                          </a:cubicBezTo>
                          <a:cubicBezTo>
                            <a:pt x="7386153" y="-66874"/>
                            <a:pt x="7206678" y="29843"/>
                            <a:pt x="7439006" y="0"/>
                          </a:cubicBezTo>
                          <a:cubicBezTo>
                            <a:pt x="7641642" y="-24408"/>
                            <a:pt x="7872146" y="45038"/>
                            <a:pt x="8081583" y="0"/>
                          </a:cubicBezTo>
                          <a:cubicBezTo>
                            <a:pt x="8307999" y="-14686"/>
                            <a:pt x="8447182" y="-25084"/>
                            <a:pt x="8628141" y="0"/>
                          </a:cubicBezTo>
                          <a:cubicBezTo>
                            <a:pt x="8861243" y="34193"/>
                            <a:pt x="9450609" y="-15555"/>
                            <a:pt x="9713873" y="0"/>
                          </a:cubicBezTo>
                          <a:cubicBezTo>
                            <a:pt x="9781156" y="-16764"/>
                            <a:pt x="9821122" y="54833"/>
                            <a:pt x="9826037" y="111950"/>
                          </a:cubicBezTo>
                          <a:cubicBezTo>
                            <a:pt x="9821636" y="248651"/>
                            <a:pt x="9748366" y="417085"/>
                            <a:pt x="9826037" y="559737"/>
                          </a:cubicBezTo>
                          <a:cubicBezTo>
                            <a:pt x="9817191" y="617788"/>
                            <a:pt x="9767196" y="669655"/>
                            <a:pt x="9713873" y="671688"/>
                          </a:cubicBezTo>
                          <a:cubicBezTo>
                            <a:pt x="9449711" y="674806"/>
                            <a:pt x="9208796" y="660276"/>
                            <a:pt x="8975280" y="671688"/>
                          </a:cubicBezTo>
                          <a:cubicBezTo>
                            <a:pt x="8689565" y="739248"/>
                            <a:pt x="8260767" y="546852"/>
                            <a:pt x="8044653" y="671688"/>
                          </a:cubicBezTo>
                          <a:cubicBezTo>
                            <a:pt x="7712393" y="735186"/>
                            <a:pt x="7604272" y="601864"/>
                            <a:pt x="7210043" y="671688"/>
                          </a:cubicBezTo>
                          <a:cubicBezTo>
                            <a:pt x="6874633" y="750233"/>
                            <a:pt x="6938486" y="621073"/>
                            <a:pt x="6759501" y="671688"/>
                          </a:cubicBezTo>
                          <a:cubicBezTo>
                            <a:pt x="6625557" y="708810"/>
                            <a:pt x="6015531" y="603596"/>
                            <a:pt x="5828874" y="671688"/>
                          </a:cubicBezTo>
                          <a:cubicBezTo>
                            <a:pt x="5604563" y="698040"/>
                            <a:pt x="5159386" y="681742"/>
                            <a:pt x="4898246" y="671688"/>
                          </a:cubicBezTo>
                          <a:cubicBezTo>
                            <a:pt x="4644371" y="677520"/>
                            <a:pt x="4476095" y="641213"/>
                            <a:pt x="4351688" y="671688"/>
                          </a:cubicBezTo>
                          <a:cubicBezTo>
                            <a:pt x="4172986" y="658932"/>
                            <a:pt x="3852590" y="660905"/>
                            <a:pt x="3421060" y="671688"/>
                          </a:cubicBezTo>
                          <a:cubicBezTo>
                            <a:pt x="2949964" y="757133"/>
                            <a:pt x="2838447" y="669241"/>
                            <a:pt x="2682466" y="671688"/>
                          </a:cubicBezTo>
                          <a:cubicBezTo>
                            <a:pt x="2536999" y="670321"/>
                            <a:pt x="2382549" y="623200"/>
                            <a:pt x="2231925" y="671688"/>
                          </a:cubicBezTo>
                          <a:cubicBezTo>
                            <a:pt x="2127122" y="712932"/>
                            <a:pt x="1561374" y="604138"/>
                            <a:pt x="1301298" y="671688"/>
                          </a:cubicBezTo>
                          <a:cubicBezTo>
                            <a:pt x="1056101" y="652260"/>
                            <a:pt x="510252" y="723466"/>
                            <a:pt x="112163" y="671688"/>
                          </a:cubicBezTo>
                          <a:cubicBezTo>
                            <a:pt x="33411" y="673235"/>
                            <a:pt x="19459" y="626504"/>
                            <a:pt x="0" y="559737"/>
                          </a:cubicBezTo>
                          <a:cubicBezTo>
                            <a:pt x="-35438" y="425269"/>
                            <a:pt x="17806" y="270380"/>
                            <a:pt x="0" y="111950"/>
                          </a:cubicBezTo>
                          <a:close/>
                        </a:path>
                        <a:path w="9826037" h="671688" stroke="0" extrusionOk="0">
                          <a:moveTo>
                            <a:pt x="0" y="111950"/>
                          </a:moveTo>
                          <a:cubicBezTo>
                            <a:pt x="-7067" y="45627"/>
                            <a:pt x="62505" y="24158"/>
                            <a:pt x="112163" y="0"/>
                          </a:cubicBezTo>
                          <a:cubicBezTo>
                            <a:pt x="540059" y="-38679"/>
                            <a:pt x="691287" y="-46439"/>
                            <a:pt x="946773" y="0"/>
                          </a:cubicBezTo>
                          <a:cubicBezTo>
                            <a:pt x="1188862" y="-13105"/>
                            <a:pt x="1535416" y="39203"/>
                            <a:pt x="1781383" y="0"/>
                          </a:cubicBezTo>
                          <a:cubicBezTo>
                            <a:pt x="2043773" y="-15980"/>
                            <a:pt x="2411944" y="41245"/>
                            <a:pt x="2615993" y="0"/>
                          </a:cubicBezTo>
                          <a:cubicBezTo>
                            <a:pt x="2874535" y="-49702"/>
                            <a:pt x="3255835" y="45205"/>
                            <a:pt x="3546621" y="0"/>
                          </a:cubicBezTo>
                          <a:cubicBezTo>
                            <a:pt x="3798631" y="-79029"/>
                            <a:pt x="3921539" y="40740"/>
                            <a:pt x="4093180" y="0"/>
                          </a:cubicBezTo>
                          <a:cubicBezTo>
                            <a:pt x="4335787" y="-20377"/>
                            <a:pt x="4562847" y="86467"/>
                            <a:pt x="4831773" y="0"/>
                          </a:cubicBezTo>
                          <a:cubicBezTo>
                            <a:pt x="5128097" y="-42403"/>
                            <a:pt x="5236811" y="73875"/>
                            <a:pt x="5474348" y="0"/>
                          </a:cubicBezTo>
                          <a:cubicBezTo>
                            <a:pt x="5726521" y="-87527"/>
                            <a:pt x="5900580" y="35370"/>
                            <a:pt x="6020908" y="0"/>
                          </a:cubicBezTo>
                          <a:cubicBezTo>
                            <a:pt x="6158720" y="53382"/>
                            <a:pt x="6588071" y="69923"/>
                            <a:pt x="6855518" y="0"/>
                          </a:cubicBezTo>
                          <a:cubicBezTo>
                            <a:pt x="7120878" y="-96945"/>
                            <a:pt x="7068953" y="78225"/>
                            <a:pt x="7306060" y="0"/>
                          </a:cubicBezTo>
                          <a:cubicBezTo>
                            <a:pt x="7503175" y="-29742"/>
                            <a:pt x="7625640" y="35370"/>
                            <a:pt x="7756601" y="0"/>
                          </a:cubicBezTo>
                          <a:cubicBezTo>
                            <a:pt x="7887010" y="56168"/>
                            <a:pt x="8223975" y="127342"/>
                            <a:pt x="8591211" y="0"/>
                          </a:cubicBezTo>
                          <a:cubicBezTo>
                            <a:pt x="8953924" y="-19478"/>
                            <a:pt x="9179303" y="150039"/>
                            <a:pt x="9713873" y="0"/>
                          </a:cubicBezTo>
                          <a:cubicBezTo>
                            <a:pt x="9780470" y="4606"/>
                            <a:pt x="9813785" y="53551"/>
                            <a:pt x="9826037" y="111950"/>
                          </a:cubicBezTo>
                          <a:cubicBezTo>
                            <a:pt x="9851670" y="212781"/>
                            <a:pt x="9784623" y="465306"/>
                            <a:pt x="9826037" y="559737"/>
                          </a:cubicBezTo>
                          <a:cubicBezTo>
                            <a:pt x="9837724" y="614027"/>
                            <a:pt x="9761082" y="664187"/>
                            <a:pt x="9713873" y="671688"/>
                          </a:cubicBezTo>
                          <a:cubicBezTo>
                            <a:pt x="9424989" y="692314"/>
                            <a:pt x="9218962" y="598956"/>
                            <a:pt x="9071297" y="671688"/>
                          </a:cubicBezTo>
                          <a:cubicBezTo>
                            <a:pt x="8940085" y="718004"/>
                            <a:pt x="8476084" y="577532"/>
                            <a:pt x="8236687" y="671688"/>
                          </a:cubicBezTo>
                          <a:cubicBezTo>
                            <a:pt x="8011039" y="773136"/>
                            <a:pt x="7823762" y="630968"/>
                            <a:pt x="7690128" y="671688"/>
                          </a:cubicBezTo>
                          <a:cubicBezTo>
                            <a:pt x="7580085" y="726504"/>
                            <a:pt x="7281152" y="652711"/>
                            <a:pt x="7143570" y="671688"/>
                          </a:cubicBezTo>
                          <a:cubicBezTo>
                            <a:pt x="7054754" y="692567"/>
                            <a:pt x="6636678" y="614211"/>
                            <a:pt x="6404976" y="671688"/>
                          </a:cubicBezTo>
                          <a:cubicBezTo>
                            <a:pt x="6126850" y="710736"/>
                            <a:pt x="5994177" y="675390"/>
                            <a:pt x="5666383" y="671688"/>
                          </a:cubicBezTo>
                          <a:cubicBezTo>
                            <a:pt x="5306496" y="695847"/>
                            <a:pt x="5334118" y="628606"/>
                            <a:pt x="5215841" y="671688"/>
                          </a:cubicBezTo>
                          <a:cubicBezTo>
                            <a:pt x="5107451" y="717753"/>
                            <a:pt x="4792139" y="625306"/>
                            <a:pt x="4669283" y="671688"/>
                          </a:cubicBezTo>
                          <a:cubicBezTo>
                            <a:pt x="4545301" y="723462"/>
                            <a:pt x="4402347" y="679536"/>
                            <a:pt x="4218740" y="671688"/>
                          </a:cubicBezTo>
                          <a:cubicBezTo>
                            <a:pt x="4030906" y="661779"/>
                            <a:pt x="3864402" y="647023"/>
                            <a:pt x="3672182" y="671688"/>
                          </a:cubicBezTo>
                          <a:cubicBezTo>
                            <a:pt x="3480059" y="639865"/>
                            <a:pt x="3089984" y="644006"/>
                            <a:pt x="2837572" y="671688"/>
                          </a:cubicBezTo>
                          <a:cubicBezTo>
                            <a:pt x="2581819" y="730243"/>
                            <a:pt x="2555718" y="666077"/>
                            <a:pt x="2291012" y="671688"/>
                          </a:cubicBezTo>
                          <a:cubicBezTo>
                            <a:pt x="2009157" y="721733"/>
                            <a:pt x="1769535" y="613647"/>
                            <a:pt x="1552419" y="671688"/>
                          </a:cubicBezTo>
                          <a:cubicBezTo>
                            <a:pt x="1310933" y="716192"/>
                            <a:pt x="1046948" y="692321"/>
                            <a:pt x="909843" y="671688"/>
                          </a:cubicBezTo>
                          <a:cubicBezTo>
                            <a:pt x="728177" y="702241"/>
                            <a:pt x="347014" y="662013"/>
                            <a:pt x="112163" y="671688"/>
                          </a:cubicBezTo>
                          <a:cubicBezTo>
                            <a:pt x="61982" y="686851"/>
                            <a:pt x="10595" y="625311"/>
                            <a:pt x="0" y="559737"/>
                          </a:cubicBezTo>
                          <a:cubicBezTo>
                            <a:pt x="-31090" y="364360"/>
                            <a:pt x="4648" y="299593"/>
                            <a:pt x="0" y="111950"/>
                          </a:cubicBezTo>
                          <a:close/>
                        </a:path>
                        <a:path w="9826037" h="671688" fill="none" stroke="0" extrusionOk="0">
                          <a:moveTo>
                            <a:pt x="0" y="111950"/>
                          </a:moveTo>
                          <a:cubicBezTo>
                            <a:pt x="5597" y="53639"/>
                            <a:pt x="72307" y="3851"/>
                            <a:pt x="112163" y="0"/>
                          </a:cubicBezTo>
                          <a:cubicBezTo>
                            <a:pt x="321994" y="-63590"/>
                            <a:pt x="520208" y="56030"/>
                            <a:pt x="658722" y="0"/>
                          </a:cubicBezTo>
                          <a:cubicBezTo>
                            <a:pt x="812821" y="-23252"/>
                            <a:pt x="1243977" y="49204"/>
                            <a:pt x="1493332" y="0"/>
                          </a:cubicBezTo>
                          <a:cubicBezTo>
                            <a:pt x="1764512" y="-18282"/>
                            <a:pt x="1832691" y="15514"/>
                            <a:pt x="1943874" y="0"/>
                          </a:cubicBezTo>
                          <a:cubicBezTo>
                            <a:pt x="2022360" y="-32485"/>
                            <a:pt x="2315312" y="46852"/>
                            <a:pt x="2586450" y="0"/>
                          </a:cubicBezTo>
                          <a:cubicBezTo>
                            <a:pt x="2815586" y="-66591"/>
                            <a:pt x="3163581" y="15295"/>
                            <a:pt x="3421060" y="0"/>
                          </a:cubicBezTo>
                          <a:cubicBezTo>
                            <a:pt x="3714707" y="-62088"/>
                            <a:pt x="3981681" y="43353"/>
                            <a:pt x="4255670" y="0"/>
                          </a:cubicBezTo>
                          <a:cubicBezTo>
                            <a:pt x="4515219" y="-62782"/>
                            <a:pt x="4551999" y="40752"/>
                            <a:pt x="4706212" y="0"/>
                          </a:cubicBezTo>
                          <a:cubicBezTo>
                            <a:pt x="4837374" y="-34439"/>
                            <a:pt x="4981711" y="-17463"/>
                            <a:pt x="5156753" y="0"/>
                          </a:cubicBezTo>
                          <a:cubicBezTo>
                            <a:pt x="5340268" y="-2036"/>
                            <a:pt x="5390741" y="56517"/>
                            <a:pt x="5607296" y="0"/>
                          </a:cubicBezTo>
                          <a:cubicBezTo>
                            <a:pt x="5826789" y="-44958"/>
                            <a:pt x="6028308" y="-5348"/>
                            <a:pt x="6153854" y="0"/>
                          </a:cubicBezTo>
                          <a:cubicBezTo>
                            <a:pt x="6352185" y="-4913"/>
                            <a:pt x="6587196" y="69502"/>
                            <a:pt x="6988464" y="0"/>
                          </a:cubicBezTo>
                          <a:cubicBezTo>
                            <a:pt x="7401262" y="-39683"/>
                            <a:pt x="7254534" y="29402"/>
                            <a:pt x="7439006" y="0"/>
                          </a:cubicBezTo>
                          <a:cubicBezTo>
                            <a:pt x="7648013" y="-43376"/>
                            <a:pt x="7903798" y="89704"/>
                            <a:pt x="8081583" y="0"/>
                          </a:cubicBezTo>
                          <a:cubicBezTo>
                            <a:pt x="8248984" y="-68230"/>
                            <a:pt x="8449375" y="-11100"/>
                            <a:pt x="8628141" y="0"/>
                          </a:cubicBezTo>
                          <a:cubicBezTo>
                            <a:pt x="8853165" y="-29470"/>
                            <a:pt x="9370931" y="-76167"/>
                            <a:pt x="9713873" y="0"/>
                          </a:cubicBezTo>
                          <a:cubicBezTo>
                            <a:pt x="9774781" y="-3237"/>
                            <a:pt x="9832646" y="34227"/>
                            <a:pt x="9826037" y="111950"/>
                          </a:cubicBezTo>
                          <a:cubicBezTo>
                            <a:pt x="9816896" y="234161"/>
                            <a:pt x="9767521" y="406516"/>
                            <a:pt x="9826037" y="559737"/>
                          </a:cubicBezTo>
                          <a:cubicBezTo>
                            <a:pt x="9809796" y="627901"/>
                            <a:pt x="9773860" y="659911"/>
                            <a:pt x="9713873" y="671688"/>
                          </a:cubicBezTo>
                          <a:cubicBezTo>
                            <a:pt x="9448140" y="690078"/>
                            <a:pt x="9241841" y="656773"/>
                            <a:pt x="8975280" y="671688"/>
                          </a:cubicBezTo>
                          <a:cubicBezTo>
                            <a:pt x="8722415" y="676792"/>
                            <a:pt x="8355327" y="570749"/>
                            <a:pt x="8044653" y="671688"/>
                          </a:cubicBezTo>
                          <a:cubicBezTo>
                            <a:pt x="7715652" y="790067"/>
                            <a:pt x="7589904" y="543658"/>
                            <a:pt x="7210043" y="671688"/>
                          </a:cubicBezTo>
                          <a:cubicBezTo>
                            <a:pt x="6844833" y="759110"/>
                            <a:pt x="6891566" y="629177"/>
                            <a:pt x="6759501" y="671688"/>
                          </a:cubicBezTo>
                          <a:cubicBezTo>
                            <a:pt x="6619424" y="653696"/>
                            <a:pt x="6026281" y="620698"/>
                            <a:pt x="5828874" y="671688"/>
                          </a:cubicBezTo>
                          <a:cubicBezTo>
                            <a:pt x="5610102" y="687034"/>
                            <a:pt x="5190129" y="646896"/>
                            <a:pt x="4898246" y="671688"/>
                          </a:cubicBezTo>
                          <a:cubicBezTo>
                            <a:pt x="4635753" y="666494"/>
                            <a:pt x="4513006" y="668167"/>
                            <a:pt x="4351688" y="671688"/>
                          </a:cubicBezTo>
                          <a:cubicBezTo>
                            <a:pt x="4150641" y="729370"/>
                            <a:pt x="3898578" y="578904"/>
                            <a:pt x="3421060" y="671688"/>
                          </a:cubicBezTo>
                          <a:cubicBezTo>
                            <a:pt x="2973876" y="755384"/>
                            <a:pt x="2872292" y="657451"/>
                            <a:pt x="2682466" y="671688"/>
                          </a:cubicBezTo>
                          <a:cubicBezTo>
                            <a:pt x="2507560" y="700359"/>
                            <a:pt x="2382098" y="659675"/>
                            <a:pt x="2231925" y="671688"/>
                          </a:cubicBezTo>
                          <a:cubicBezTo>
                            <a:pt x="2127906" y="693023"/>
                            <a:pt x="1482096" y="652649"/>
                            <a:pt x="1301298" y="671688"/>
                          </a:cubicBezTo>
                          <a:cubicBezTo>
                            <a:pt x="998072" y="759157"/>
                            <a:pt x="463141" y="663443"/>
                            <a:pt x="112163" y="671688"/>
                          </a:cubicBezTo>
                          <a:cubicBezTo>
                            <a:pt x="40338" y="666924"/>
                            <a:pt x="10860" y="620130"/>
                            <a:pt x="0" y="559737"/>
                          </a:cubicBezTo>
                          <a:cubicBezTo>
                            <a:pt x="-8250" y="391866"/>
                            <a:pt x="42005" y="232680"/>
                            <a:pt x="0" y="11195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DF2B515-6C15-4FE4-ACC9-A67A77E59CDC}"/>
                </a:ext>
              </a:extLst>
            </p:cNvPr>
            <p:cNvSpPr/>
            <p:nvPr/>
          </p:nvSpPr>
          <p:spPr>
            <a:xfrm>
              <a:off x="1105257" y="1352498"/>
              <a:ext cx="55196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 sinh tổ 1, lớp 2A lập bản danh sách để làm gì?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B5ED29B-7819-4F51-8E9D-85C52DA114D7}"/>
              </a:ext>
            </a:extLst>
          </p:cNvPr>
          <p:cNvGrpSpPr/>
          <p:nvPr/>
        </p:nvGrpSpPr>
        <p:grpSpPr>
          <a:xfrm>
            <a:off x="1529293" y="2424271"/>
            <a:ext cx="6504726" cy="1472086"/>
            <a:chOff x="1837994" y="2249329"/>
            <a:chExt cx="7074156" cy="1225622"/>
          </a:xfrm>
        </p:grpSpPr>
        <p:sp>
          <p:nvSpPr>
            <p:cNvPr id="20" name="Rectangle: Rounded Corners 43">
              <a:extLst>
                <a:ext uri="{FF2B5EF4-FFF2-40B4-BE49-F238E27FC236}">
                  <a16:creationId xmlns:a16="http://schemas.microsoft.com/office/drawing/2014/main" xmlns="" id="{27E249E4-AA50-4C98-8BDE-E12F917DFC61}"/>
                </a:ext>
              </a:extLst>
            </p:cNvPr>
            <p:cNvSpPr/>
            <p:nvPr/>
          </p:nvSpPr>
          <p:spPr>
            <a:xfrm>
              <a:off x="1837994" y="2249329"/>
              <a:ext cx="6999451" cy="523393"/>
            </a:xfrm>
            <a:custGeom>
              <a:avLst/>
              <a:gdLst>
                <a:gd name="connsiteX0" fmla="*/ 0 w 5365341"/>
                <a:gd name="connsiteY0" fmla="*/ 87234 h 523393"/>
                <a:gd name="connsiteX1" fmla="*/ 87234 w 5365341"/>
                <a:gd name="connsiteY1" fmla="*/ 0 h 523393"/>
                <a:gd name="connsiteX2" fmla="*/ 715906 w 5365341"/>
                <a:gd name="connsiteY2" fmla="*/ 0 h 523393"/>
                <a:gd name="connsiteX3" fmla="*/ 1188853 w 5365341"/>
                <a:gd name="connsiteY3" fmla="*/ 0 h 523393"/>
                <a:gd name="connsiteX4" fmla="*/ 1765616 w 5365341"/>
                <a:gd name="connsiteY4" fmla="*/ 0 h 523393"/>
                <a:gd name="connsiteX5" fmla="*/ 2290471 w 5365341"/>
                <a:gd name="connsiteY5" fmla="*/ 0 h 523393"/>
                <a:gd name="connsiteX6" fmla="*/ 2763417 w 5365341"/>
                <a:gd name="connsiteY6" fmla="*/ 0 h 523393"/>
                <a:gd name="connsiteX7" fmla="*/ 3443999 w 5365341"/>
                <a:gd name="connsiteY7" fmla="*/ 0 h 523393"/>
                <a:gd name="connsiteX8" fmla="*/ 3916945 w 5365341"/>
                <a:gd name="connsiteY8" fmla="*/ 0 h 523393"/>
                <a:gd name="connsiteX9" fmla="*/ 4545617 w 5365341"/>
                <a:gd name="connsiteY9" fmla="*/ 0 h 523393"/>
                <a:gd name="connsiteX10" fmla="*/ 5278107 w 5365341"/>
                <a:gd name="connsiteY10" fmla="*/ 0 h 523393"/>
                <a:gd name="connsiteX11" fmla="*/ 5365341 w 5365341"/>
                <a:gd name="connsiteY11" fmla="*/ 87234 h 523393"/>
                <a:gd name="connsiteX12" fmla="*/ 5365341 w 5365341"/>
                <a:gd name="connsiteY12" fmla="*/ 436159 h 523393"/>
                <a:gd name="connsiteX13" fmla="*/ 5278107 w 5365341"/>
                <a:gd name="connsiteY13" fmla="*/ 523393 h 523393"/>
                <a:gd name="connsiteX14" fmla="*/ 4753252 w 5365341"/>
                <a:gd name="connsiteY14" fmla="*/ 523393 h 523393"/>
                <a:gd name="connsiteX15" fmla="*/ 4124580 w 5365341"/>
                <a:gd name="connsiteY15" fmla="*/ 523393 h 523393"/>
                <a:gd name="connsiteX16" fmla="*/ 3703542 w 5365341"/>
                <a:gd name="connsiteY16" fmla="*/ 523393 h 523393"/>
                <a:gd name="connsiteX17" fmla="*/ 3282505 w 5365341"/>
                <a:gd name="connsiteY17" fmla="*/ 523393 h 523393"/>
                <a:gd name="connsiteX18" fmla="*/ 2861467 w 5365341"/>
                <a:gd name="connsiteY18" fmla="*/ 523393 h 523393"/>
                <a:gd name="connsiteX19" fmla="*/ 2388521 w 5365341"/>
                <a:gd name="connsiteY19" fmla="*/ 523393 h 523393"/>
                <a:gd name="connsiteX20" fmla="*/ 1759849 w 5365341"/>
                <a:gd name="connsiteY20" fmla="*/ 523393 h 523393"/>
                <a:gd name="connsiteX21" fmla="*/ 1338811 w 5365341"/>
                <a:gd name="connsiteY21" fmla="*/ 523393 h 523393"/>
                <a:gd name="connsiteX22" fmla="*/ 813956 w 5365341"/>
                <a:gd name="connsiteY22" fmla="*/ 523393 h 523393"/>
                <a:gd name="connsiteX23" fmla="*/ 87234 w 5365341"/>
                <a:gd name="connsiteY23" fmla="*/ 523393 h 523393"/>
                <a:gd name="connsiteX24" fmla="*/ 0 w 5365341"/>
                <a:gd name="connsiteY24" fmla="*/ 436159 h 523393"/>
                <a:gd name="connsiteX25" fmla="*/ 0 w 5365341"/>
                <a:gd name="connsiteY25" fmla="*/ 87234 h 52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65341" h="523393" fill="none" extrusionOk="0">
                  <a:moveTo>
                    <a:pt x="0" y="87234"/>
                  </a:moveTo>
                  <a:cubicBezTo>
                    <a:pt x="-7358" y="42909"/>
                    <a:pt x="43881" y="-6755"/>
                    <a:pt x="87234" y="0"/>
                  </a:cubicBezTo>
                  <a:cubicBezTo>
                    <a:pt x="309025" y="-13235"/>
                    <a:pt x="563246" y="61336"/>
                    <a:pt x="715906" y="0"/>
                  </a:cubicBezTo>
                  <a:cubicBezTo>
                    <a:pt x="868566" y="-61336"/>
                    <a:pt x="1007470" y="41518"/>
                    <a:pt x="1188853" y="0"/>
                  </a:cubicBezTo>
                  <a:cubicBezTo>
                    <a:pt x="1370236" y="-41518"/>
                    <a:pt x="1479033" y="66410"/>
                    <a:pt x="1765616" y="0"/>
                  </a:cubicBezTo>
                  <a:cubicBezTo>
                    <a:pt x="2052199" y="-66410"/>
                    <a:pt x="2178797" y="26998"/>
                    <a:pt x="2290471" y="0"/>
                  </a:cubicBezTo>
                  <a:cubicBezTo>
                    <a:pt x="2402146" y="-26998"/>
                    <a:pt x="2530432" y="33348"/>
                    <a:pt x="2763417" y="0"/>
                  </a:cubicBezTo>
                  <a:cubicBezTo>
                    <a:pt x="2996402" y="-33348"/>
                    <a:pt x="3243254" y="9208"/>
                    <a:pt x="3443999" y="0"/>
                  </a:cubicBezTo>
                  <a:cubicBezTo>
                    <a:pt x="3644744" y="-9208"/>
                    <a:pt x="3746264" y="28931"/>
                    <a:pt x="3916945" y="0"/>
                  </a:cubicBezTo>
                  <a:cubicBezTo>
                    <a:pt x="4087626" y="-28931"/>
                    <a:pt x="4251441" y="71267"/>
                    <a:pt x="4545617" y="0"/>
                  </a:cubicBezTo>
                  <a:cubicBezTo>
                    <a:pt x="4839793" y="-71267"/>
                    <a:pt x="4980139" y="56609"/>
                    <a:pt x="5278107" y="0"/>
                  </a:cubicBezTo>
                  <a:cubicBezTo>
                    <a:pt x="5334863" y="-9931"/>
                    <a:pt x="5372597" y="45667"/>
                    <a:pt x="5365341" y="87234"/>
                  </a:cubicBezTo>
                  <a:cubicBezTo>
                    <a:pt x="5390009" y="233102"/>
                    <a:pt x="5364163" y="315459"/>
                    <a:pt x="5365341" y="436159"/>
                  </a:cubicBezTo>
                  <a:cubicBezTo>
                    <a:pt x="5361539" y="481373"/>
                    <a:pt x="5328761" y="513523"/>
                    <a:pt x="5278107" y="523393"/>
                  </a:cubicBezTo>
                  <a:cubicBezTo>
                    <a:pt x="5132263" y="548293"/>
                    <a:pt x="4935743" y="514582"/>
                    <a:pt x="4753252" y="523393"/>
                  </a:cubicBezTo>
                  <a:cubicBezTo>
                    <a:pt x="4570762" y="532204"/>
                    <a:pt x="4290434" y="494624"/>
                    <a:pt x="4124580" y="523393"/>
                  </a:cubicBezTo>
                  <a:cubicBezTo>
                    <a:pt x="3958726" y="552162"/>
                    <a:pt x="3805192" y="478983"/>
                    <a:pt x="3703542" y="523393"/>
                  </a:cubicBezTo>
                  <a:cubicBezTo>
                    <a:pt x="3601892" y="567803"/>
                    <a:pt x="3373652" y="473545"/>
                    <a:pt x="3282505" y="523393"/>
                  </a:cubicBezTo>
                  <a:cubicBezTo>
                    <a:pt x="3191358" y="573241"/>
                    <a:pt x="3031343" y="488202"/>
                    <a:pt x="2861467" y="523393"/>
                  </a:cubicBezTo>
                  <a:cubicBezTo>
                    <a:pt x="2691591" y="558584"/>
                    <a:pt x="2566070" y="466727"/>
                    <a:pt x="2388521" y="523393"/>
                  </a:cubicBezTo>
                  <a:cubicBezTo>
                    <a:pt x="2210972" y="580059"/>
                    <a:pt x="2006562" y="455344"/>
                    <a:pt x="1759849" y="523393"/>
                  </a:cubicBezTo>
                  <a:cubicBezTo>
                    <a:pt x="1513136" y="591442"/>
                    <a:pt x="1543019" y="509940"/>
                    <a:pt x="1338811" y="523393"/>
                  </a:cubicBezTo>
                  <a:cubicBezTo>
                    <a:pt x="1134603" y="536846"/>
                    <a:pt x="919345" y="506757"/>
                    <a:pt x="813956" y="523393"/>
                  </a:cubicBezTo>
                  <a:cubicBezTo>
                    <a:pt x="708568" y="540029"/>
                    <a:pt x="295173" y="478681"/>
                    <a:pt x="87234" y="523393"/>
                  </a:cubicBezTo>
                  <a:cubicBezTo>
                    <a:pt x="45776" y="534485"/>
                    <a:pt x="4429" y="485101"/>
                    <a:pt x="0" y="436159"/>
                  </a:cubicBezTo>
                  <a:cubicBezTo>
                    <a:pt x="-6720" y="319044"/>
                    <a:pt x="40398" y="253661"/>
                    <a:pt x="0" y="87234"/>
                  </a:cubicBezTo>
                  <a:close/>
                </a:path>
                <a:path w="5365341" h="523393" stroke="0" extrusionOk="0">
                  <a:moveTo>
                    <a:pt x="0" y="87234"/>
                  </a:moveTo>
                  <a:cubicBezTo>
                    <a:pt x="-5620" y="37396"/>
                    <a:pt x="49113" y="7656"/>
                    <a:pt x="87234" y="0"/>
                  </a:cubicBezTo>
                  <a:cubicBezTo>
                    <a:pt x="310798" y="-40509"/>
                    <a:pt x="479517" y="72481"/>
                    <a:pt x="715906" y="0"/>
                  </a:cubicBezTo>
                  <a:cubicBezTo>
                    <a:pt x="952295" y="-72481"/>
                    <a:pt x="1133948" y="48935"/>
                    <a:pt x="1344579" y="0"/>
                  </a:cubicBezTo>
                  <a:cubicBezTo>
                    <a:pt x="1555210" y="-48935"/>
                    <a:pt x="1687084" y="14986"/>
                    <a:pt x="1973251" y="0"/>
                  </a:cubicBezTo>
                  <a:cubicBezTo>
                    <a:pt x="2259418" y="-14986"/>
                    <a:pt x="2507597" y="62647"/>
                    <a:pt x="2653832" y="0"/>
                  </a:cubicBezTo>
                  <a:cubicBezTo>
                    <a:pt x="2800067" y="-62647"/>
                    <a:pt x="2954107" y="4689"/>
                    <a:pt x="3126779" y="0"/>
                  </a:cubicBezTo>
                  <a:cubicBezTo>
                    <a:pt x="3299451" y="-4689"/>
                    <a:pt x="3555172" y="59784"/>
                    <a:pt x="3703542" y="0"/>
                  </a:cubicBezTo>
                  <a:cubicBezTo>
                    <a:pt x="3851912" y="-59784"/>
                    <a:pt x="3971776" y="56191"/>
                    <a:pt x="4228397" y="0"/>
                  </a:cubicBezTo>
                  <a:cubicBezTo>
                    <a:pt x="4485019" y="-56191"/>
                    <a:pt x="4526488" y="9394"/>
                    <a:pt x="4701343" y="0"/>
                  </a:cubicBezTo>
                  <a:cubicBezTo>
                    <a:pt x="4876198" y="-9394"/>
                    <a:pt x="5103975" y="40162"/>
                    <a:pt x="5278107" y="0"/>
                  </a:cubicBezTo>
                  <a:cubicBezTo>
                    <a:pt x="5330673" y="11160"/>
                    <a:pt x="5370791" y="42944"/>
                    <a:pt x="5365341" y="87234"/>
                  </a:cubicBezTo>
                  <a:cubicBezTo>
                    <a:pt x="5367314" y="232224"/>
                    <a:pt x="5323584" y="312370"/>
                    <a:pt x="5365341" y="436159"/>
                  </a:cubicBezTo>
                  <a:cubicBezTo>
                    <a:pt x="5370836" y="477931"/>
                    <a:pt x="5331029" y="524366"/>
                    <a:pt x="5278107" y="523393"/>
                  </a:cubicBezTo>
                  <a:cubicBezTo>
                    <a:pt x="5048093" y="543463"/>
                    <a:pt x="4914004" y="497704"/>
                    <a:pt x="4805161" y="523393"/>
                  </a:cubicBezTo>
                  <a:cubicBezTo>
                    <a:pt x="4696318" y="549082"/>
                    <a:pt x="4349178" y="489860"/>
                    <a:pt x="4124580" y="523393"/>
                  </a:cubicBezTo>
                  <a:cubicBezTo>
                    <a:pt x="3899982" y="556926"/>
                    <a:pt x="3810409" y="500686"/>
                    <a:pt x="3599725" y="523393"/>
                  </a:cubicBezTo>
                  <a:cubicBezTo>
                    <a:pt x="3389041" y="546100"/>
                    <a:pt x="3090498" y="519853"/>
                    <a:pt x="2919144" y="523393"/>
                  </a:cubicBezTo>
                  <a:cubicBezTo>
                    <a:pt x="2747790" y="526933"/>
                    <a:pt x="2594189" y="485779"/>
                    <a:pt x="2394289" y="523393"/>
                  </a:cubicBezTo>
                  <a:cubicBezTo>
                    <a:pt x="2194389" y="561007"/>
                    <a:pt x="1960993" y="485261"/>
                    <a:pt x="1765616" y="523393"/>
                  </a:cubicBezTo>
                  <a:cubicBezTo>
                    <a:pt x="1570239" y="561525"/>
                    <a:pt x="1492323" y="472777"/>
                    <a:pt x="1292670" y="523393"/>
                  </a:cubicBezTo>
                  <a:cubicBezTo>
                    <a:pt x="1093017" y="574009"/>
                    <a:pt x="947971" y="495621"/>
                    <a:pt x="819724" y="523393"/>
                  </a:cubicBezTo>
                  <a:cubicBezTo>
                    <a:pt x="691477" y="551165"/>
                    <a:pt x="358143" y="477793"/>
                    <a:pt x="87234" y="523393"/>
                  </a:cubicBezTo>
                  <a:cubicBezTo>
                    <a:pt x="49222" y="519570"/>
                    <a:pt x="-9445" y="479802"/>
                    <a:pt x="0" y="436159"/>
                  </a:cubicBezTo>
                  <a:cubicBezTo>
                    <a:pt x="-28358" y="331231"/>
                    <a:pt x="23316" y="196194"/>
                    <a:pt x="0" y="87234"/>
                  </a:cubicBezTo>
                  <a:close/>
                </a:path>
              </a:pathLst>
            </a:custGeom>
            <a:solidFill>
              <a:srgbClr val="DEEAC2"/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custGeom>
                      <a:avLst/>
                      <a:gdLst>
                        <a:gd name="connsiteX0" fmla="*/ 0 w 6436034"/>
                        <a:gd name="connsiteY0" fmla="*/ 104776 h 628644"/>
                        <a:gd name="connsiteX1" fmla="*/ 104642 w 6436034"/>
                        <a:gd name="connsiteY1" fmla="*/ 0 h 628644"/>
                        <a:gd name="connsiteX2" fmla="*/ 858770 w 6436034"/>
                        <a:gd name="connsiteY2" fmla="*/ 0 h 628644"/>
                        <a:gd name="connsiteX3" fmla="*/ 1426097 w 6436034"/>
                        <a:gd name="connsiteY3" fmla="*/ 0 h 628644"/>
                        <a:gd name="connsiteX4" fmla="*/ 2117957 w 6436034"/>
                        <a:gd name="connsiteY4" fmla="*/ 0 h 628644"/>
                        <a:gd name="connsiteX5" fmla="*/ 2747551 w 6436034"/>
                        <a:gd name="connsiteY5" fmla="*/ 0 h 628644"/>
                        <a:gd name="connsiteX6" fmla="*/ 3314877 w 6436034"/>
                        <a:gd name="connsiteY6" fmla="*/ 0 h 628644"/>
                        <a:gd name="connsiteX7" fmla="*/ 4131274 w 6436034"/>
                        <a:gd name="connsiteY7" fmla="*/ 0 h 628644"/>
                        <a:gd name="connsiteX8" fmla="*/ 4698599 w 6436034"/>
                        <a:gd name="connsiteY8" fmla="*/ 0 h 628644"/>
                        <a:gd name="connsiteX9" fmla="*/ 5452728 w 6436034"/>
                        <a:gd name="connsiteY9" fmla="*/ 0 h 628644"/>
                        <a:gd name="connsiteX10" fmla="*/ 6331391 w 6436034"/>
                        <a:gd name="connsiteY10" fmla="*/ 0 h 628644"/>
                        <a:gd name="connsiteX11" fmla="*/ 6436033 w 6436034"/>
                        <a:gd name="connsiteY11" fmla="*/ 104776 h 628644"/>
                        <a:gd name="connsiteX12" fmla="*/ 6436033 w 6436034"/>
                        <a:gd name="connsiteY12" fmla="*/ 523867 h 628644"/>
                        <a:gd name="connsiteX13" fmla="*/ 6331391 w 6436034"/>
                        <a:gd name="connsiteY13" fmla="*/ 628644 h 628644"/>
                        <a:gd name="connsiteX14" fmla="*/ 5701798 w 6436034"/>
                        <a:gd name="connsiteY14" fmla="*/ 628644 h 628644"/>
                        <a:gd name="connsiteX15" fmla="*/ 4947670 w 6436034"/>
                        <a:gd name="connsiteY15" fmla="*/ 628644 h 628644"/>
                        <a:gd name="connsiteX16" fmla="*/ 4442610 w 6436034"/>
                        <a:gd name="connsiteY16" fmla="*/ 628644 h 628644"/>
                        <a:gd name="connsiteX17" fmla="*/ 3937552 w 6436034"/>
                        <a:gd name="connsiteY17" fmla="*/ 628644 h 628644"/>
                        <a:gd name="connsiteX18" fmla="*/ 3432493 w 6436034"/>
                        <a:gd name="connsiteY18" fmla="*/ 628644 h 628644"/>
                        <a:gd name="connsiteX19" fmla="*/ 2865167 w 6436034"/>
                        <a:gd name="connsiteY19" fmla="*/ 628644 h 628644"/>
                        <a:gd name="connsiteX20" fmla="*/ 2111039 w 6436034"/>
                        <a:gd name="connsiteY20" fmla="*/ 628644 h 628644"/>
                        <a:gd name="connsiteX21" fmla="*/ 1605980 w 6436034"/>
                        <a:gd name="connsiteY21" fmla="*/ 628644 h 628644"/>
                        <a:gd name="connsiteX22" fmla="*/ 976386 w 6436034"/>
                        <a:gd name="connsiteY22" fmla="*/ 628644 h 628644"/>
                        <a:gd name="connsiteX23" fmla="*/ 104642 w 6436034"/>
                        <a:gd name="connsiteY23" fmla="*/ 628644 h 628644"/>
                        <a:gd name="connsiteX24" fmla="*/ 0 w 6436034"/>
                        <a:gd name="connsiteY24" fmla="*/ 523867 h 628644"/>
                        <a:gd name="connsiteX25" fmla="*/ 0 w 6436034"/>
                        <a:gd name="connsiteY25" fmla="*/ 104776 h 628644"/>
                        <a:gd name="connsiteX0" fmla="*/ 0 w 6436034"/>
                        <a:gd name="connsiteY0" fmla="*/ 104776 h 628644"/>
                        <a:gd name="connsiteX1" fmla="*/ 104642 w 6436034"/>
                        <a:gd name="connsiteY1" fmla="*/ 0 h 628644"/>
                        <a:gd name="connsiteX2" fmla="*/ 858770 w 6436034"/>
                        <a:gd name="connsiteY2" fmla="*/ 0 h 628644"/>
                        <a:gd name="connsiteX3" fmla="*/ 1612899 w 6436034"/>
                        <a:gd name="connsiteY3" fmla="*/ 0 h 628644"/>
                        <a:gd name="connsiteX4" fmla="*/ 2367027 w 6436034"/>
                        <a:gd name="connsiteY4" fmla="*/ 0 h 628644"/>
                        <a:gd name="connsiteX5" fmla="*/ 3183423 w 6436034"/>
                        <a:gd name="connsiteY5" fmla="*/ 0 h 628644"/>
                        <a:gd name="connsiteX6" fmla="*/ 3750750 w 6436034"/>
                        <a:gd name="connsiteY6" fmla="*/ 0 h 628644"/>
                        <a:gd name="connsiteX7" fmla="*/ 4442610 w 6436034"/>
                        <a:gd name="connsiteY7" fmla="*/ 0 h 628644"/>
                        <a:gd name="connsiteX8" fmla="*/ 5072204 w 6436034"/>
                        <a:gd name="connsiteY8" fmla="*/ 0 h 628644"/>
                        <a:gd name="connsiteX9" fmla="*/ 5639530 w 6436034"/>
                        <a:gd name="connsiteY9" fmla="*/ 0 h 628644"/>
                        <a:gd name="connsiteX10" fmla="*/ 6331391 w 6436034"/>
                        <a:gd name="connsiteY10" fmla="*/ 0 h 628644"/>
                        <a:gd name="connsiteX11" fmla="*/ 6436033 w 6436034"/>
                        <a:gd name="connsiteY11" fmla="*/ 104776 h 628644"/>
                        <a:gd name="connsiteX12" fmla="*/ 6436033 w 6436034"/>
                        <a:gd name="connsiteY12" fmla="*/ 523867 h 628644"/>
                        <a:gd name="connsiteX13" fmla="*/ 6331391 w 6436034"/>
                        <a:gd name="connsiteY13" fmla="*/ 628644 h 628644"/>
                        <a:gd name="connsiteX14" fmla="*/ 5764065 w 6436034"/>
                        <a:gd name="connsiteY14" fmla="*/ 628644 h 628644"/>
                        <a:gd name="connsiteX15" fmla="*/ 4947670 w 6436034"/>
                        <a:gd name="connsiteY15" fmla="*/ 628644 h 628644"/>
                        <a:gd name="connsiteX16" fmla="*/ 4318076 w 6436034"/>
                        <a:gd name="connsiteY16" fmla="*/ 628644 h 628644"/>
                        <a:gd name="connsiteX17" fmla="*/ 3501680 w 6436034"/>
                        <a:gd name="connsiteY17" fmla="*/ 628644 h 628644"/>
                        <a:gd name="connsiteX18" fmla="*/ 2872086 w 6436034"/>
                        <a:gd name="connsiteY18" fmla="*/ 628644 h 628644"/>
                        <a:gd name="connsiteX19" fmla="*/ 2117957 w 6436034"/>
                        <a:gd name="connsiteY19" fmla="*/ 628644 h 628644"/>
                        <a:gd name="connsiteX20" fmla="*/ 1550631 w 6436034"/>
                        <a:gd name="connsiteY20" fmla="*/ 628644 h 628644"/>
                        <a:gd name="connsiteX21" fmla="*/ 983305 w 6436034"/>
                        <a:gd name="connsiteY21" fmla="*/ 628644 h 628644"/>
                        <a:gd name="connsiteX22" fmla="*/ 104642 w 6436034"/>
                        <a:gd name="connsiteY22" fmla="*/ 628644 h 628644"/>
                        <a:gd name="connsiteX23" fmla="*/ 0 w 6436034"/>
                        <a:gd name="connsiteY23" fmla="*/ 523867 h 628644"/>
                        <a:gd name="connsiteX24" fmla="*/ 0 w 6436034"/>
                        <a:gd name="connsiteY24" fmla="*/ 104776 h 6286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6436034" h="628644" fill="none" extrusionOk="0">
                          <a:moveTo>
                            <a:pt x="0" y="104776"/>
                          </a:moveTo>
                          <a:cubicBezTo>
                            <a:pt x="-8112" y="48256"/>
                            <a:pt x="64361" y="-9604"/>
                            <a:pt x="104642" y="0"/>
                          </a:cubicBezTo>
                          <a:cubicBezTo>
                            <a:pt x="361748" y="-6804"/>
                            <a:pt x="727940" y="68410"/>
                            <a:pt x="858770" y="0"/>
                          </a:cubicBezTo>
                          <a:cubicBezTo>
                            <a:pt x="1034363" y="-87736"/>
                            <a:pt x="1235261" y="66434"/>
                            <a:pt x="1426097" y="0"/>
                          </a:cubicBezTo>
                          <a:cubicBezTo>
                            <a:pt x="1629876" y="-38693"/>
                            <a:pt x="1796716" y="91975"/>
                            <a:pt x="2117957" y="0"/>
                          </a:cubicBezTo>
                          <a:cubicBezTo>
                            <a:pt x="2497407" y="-87949"/>
                            <a:pt x="2608548" y="43104"/>
                            <a:pt x="2747551" y="0"/>
                          </a:cubicBezTo>
                          <a:cubicBezTo>
                            <a:pt x="2849836" y="-25826"/>
                            <a:pt x="3034296" y="89383"/>
                            <a:pt x="3314877" y="0"/>
                          </a:cubicBezTo>
                          <a:cubicBezTo>
                            <a:pt x="3625459" y="-37772"/>
                            <a:pt x="3848906" y="-21341"/>
                            <a:pt x="4131274" y="0"/>
                          </a:cubicBezTo>
                          <a:cubicBezTo>
                            <a:pt x="4375636" y="-25238"/>
                            <a:pt x="4494826" y="30972"/>
                            <a:pt x="4698599" y="0"/>
                          </a:cubicBezTo>
                          <a:cubicBezTo>
                            <a:pt x="4916707" y="16421"/>
                            <a:pt x="5106017" y="120372"/>
                            <a:pt x="5452728" y="0"/>
                          </a:cubicBezTo>
                          <a:cubicBezTo>
                            <a:pt x="5813481" y="-94202"/>
                            <a:pt x="6015896" y="104272"/>
                            <a:pt x="6331391" y="0"/>
                          </a:cubicBezTo>
                          <a:cubicBezTo>
                            <a:pt x="6399482" y="-18578"/>
                            <a:pt x="6437169" y="60353"/>
                            <a:pt x="6436033" y="104776"/>
                          </a:cubicBezTo>
                          <a:cubicBezTo>
                            <a:pt x="6460788" y="279972"/>
                            <a:pt x="6417034" y="400276"/>
                            <a:pt x="6436033" y="523867"/>
                          </a:cubicBezTo>
                          <a:cubicBezTo>
                            <a:pt x="6432488" y="576826"/>
                            <a:pt x="6380553" y="611830"/>
                            <a:pt x="6331391" y="628644"/>
                          </a:cubicBezTo>
                          <a:cubicBezTo>
                            <a:pt x="6178400" y="632705"/>
                            <a:pt x="5872878" y="605374"/>
                            <a:pt x="5701798" y="628644"/>
                          </a:cubicBezTo>
                          <a:cubicBezTo>
                            <a:pt x="5438270" y="665916"/>
                            <a:pt x="5196534" y="601264"/>
                            <a:pt x="4947670" y="628644"/>
                          </a:cubicBezTo>
                          <a:cubicBezTo>
                            <a:pt x="4761694" y="666767"/>
                            <a:pt x="4580443" y="601542"/>
                            <a:pt x="4442610" y="628644"/>
                          </a:cubicBezTo>
                          <a:cubicBezTo>
                            <a:pt x="4340448" y="685394"/>
                            <a:pt x="4044187" y="572531"/>
                            <a:pt x="3937552" y="628644"/>
                          </a:cubicBezTo>
                          <a:cubicBezTo>
                            <a:pt x="3823509" y="680626"/>
                            <a:pt x="3645935" y="548286"/>
                            <a:pt x="3432493" y="628644"/>
                          </a:cubicBezTo>
                          <a:cubicBezTo>
                            <a:pt x="3213333" y="667205"/>
                            <a:pt x="3034745" y="531775"/>
                            <a:pt x="2865167" y="628644"/>
                          </a:cubicBezTo>
                          <a:cubicBezTo>
                            <a:pt x="2662381" y="662131"/>
                            <a:pt x="2351311" y="607321"/>
                            <a:pt x="2111039" y="628644"/>
                          </a:cubicBezTo>
                          <a:cubicBezTo>
                            <a:pt x="1824918" y="701038"/>
                            <a:pt x="1821380" y="609491"/>
                            <a:pt x="1605980" y="628644"/>
                          </a:cubicBezTo>
                          <a:cubicBezTo>
                            <a:pt x="1368811" y="680718"/>
                            <a:pt x="1082729" y="605785"/>
                            <a:pt x="976386" y="628644"/>
                          </a:cubicBezTo>
                          <a:cubicBezTo>
                            <a:pt x="874405" y="676822"/>
                            <a:pt x="360130" y="556489"/>
                            <a:pt x="104642" y="628644"/>
                          </a:cubicBezTo>
                          <a:cubicBezTo>
                            <a:pt x="65190" y="654364"/>
                            <a:pt x="9442" y="581726"/>
                            <a:pt x="0" y="523867"/>
                          </a:cubicBezTo>
                          <a:cubicBezTo>
                            <a:pt x="14371" y="382997"/>
                            <a:pt x="24301" y="318226"/>
                            <a:pt x="0" y="104776"/>
                          </a:cubicBezTo>
                          <a:close/>
                        </a:path>
                        <a:path w="6436034" h="628644" stroke="0" extrusionOk="0">
                          <a:moveTo>
                            <a:pt x="0" y="104776"/>
                          </a:moveTo>
                          <a:cubicBezTo>
                            <a:pt x="-15293" y="49744"/>
                            <a:pt x="53132" y="5336"/>
                            <a:pt x="104642" y="0"/>
                          </a:cubicBezTo>
                          <a:cubicBezTo>
                            <a:pt x="387323" y="-16856"/>
                            <a:pt x="531024" y="116358"/>
                            <a:pt x="858770" y="0"/>
                          </a:cubicBezTo>
                          <a:cubicBezTo>
                            <a:pt x="1160148" y="-132044"/>
                            <a:pt x="1322131" y="65246"/>
                            <a:pt x="1612899" y="0"/>
                          </a:cubicBezTo>
                          <a:cubicBezTo>
                            <a:pt x="1862149" y="-45449"/>
                            <a:pt x="1997144" y="-4003"/>
                            <a:pt x="2367027" y="0"/>
                          </a:cubicBezTo>
                          <a:cubicBezTo>
                            <a:pt x="2685021" y="-25926"/>
                            <a:pt x="3026190" y="79282"/>
                            <a:pt x="3183423" y="0"/>
                          </a:cubicBezTo>
                          <a:cubicBezTo>
                            <a:pt x="3409926" y="-84943"/>
                            <a:pt x="3599772" y="3004"/>
                            <a:pt x="3750750" y="0"/>
                          </a:cubicBezTo>
                          <a:cubicBezTo>
                            <a:pt x="3963774" y="-10624"/>
                            <a:pt x="4234862" y="39263"/>
                            <a:pt x="4442610" y="0"/>
                          </a:cubicBezTo>
                          <a:cubicBezTo>
                            <a:pt x="4654826" y="-39057"/>
                            <a:pt x="4757699" y="95801"/>
                            <a:pt x="5072204" y="0"/>
                          </a:cubicBezTo>
                          <a:cubicBezTo>
                            <a:pt x="5386114" y="-67846"/>
                            <a:pt x="5414756" y="-8999"/>
                            <a:pt x="5639530" y="0"/>
                          </a:cubicBezTo>
                          <a:cubicBezTo>
                            <a:pt x="5823407" y="-22546"/>
                            <a:pt x="6116047" y="88617"/>
                            <a:pt x="6331391" y="0"/>
                          </a:cubicBezTo>
                          <a:cubicBezTo>
                            <a:pt x="6378929" y="11116"/>
                            <a:pt x="6435364" y="62552"/>
                            <a:pt x="6436033" y="104776"/>
                          </a:cubicBezTo>
                          <a:cubicBezTo>
                            <a:pt x="6446884" y="270014"/>
                            <a:pt x="6393308" y="368880"/>
                            <a:pt x="6436033" y="523867"/>
                          </a:cubicBezTo>
                          <a:cubicBezTo>
                            <a:pt x="6448152" y="578347"/>
                            <a:pt x="6405902" y="629635"/>
                            <a:pt x="6331391" y="628644"/>
                          </a:cubicBezTo>
                          <a:cubicBezTo>
                            <a:pt x="6051713" y="645024"/>
                            <a:pt x="5905828" y="614424"/>
                            <a:pt x="5764065" y="628644"/>
                          </a:cubicBezTo>
                          <a:cubicBezTo>
                            <a:pt x="5634031" y="725362"/>
                            <a:pt x="5232748" y="597560"/>
                            <a:pt x="4947670" y="628644"/>
                          </a:cubicBezTo>
                          <a:cubicBezTo>
                            <a:pt x="4649558" y="668173"/>
                            <a:pt x="4538510" y="600934"/>
                            <a:pt x="4318076" y="628644"/>
                          </a:cubicBezTo>
                          <a:cubicBezTo>
                            <a:pt x="4066821" y="634116"/>
                            <a:pt x="3704940" y="675381"/>
                            <a:pt x="3501680" y="628644"/>
                          </a:cubicBezTo>
                          <a:cubicBezTo>
                            <a:pt x="3324605" y="669178"/>
                            <a:pt x="3083739" y="540258"/>
                            <a:pt x="2872086" y="628644"/>
                          </a:cubicBezTo>
                          <a:cubicBezTo>
                            <a:pt x="2675076" y="640682"/>
                            <a:pt x="2356755" y="585986"/>
                            <a:pt x="2117957" y="628644"/>
                          </a:cubicBezTo>
                          <a:cubicBezTo>
                            <a:pt x="1875439" y="695409"/>
                            <a:pt x="1794080" y="574564"/>
                            <a:pt x="1550631" y="628644"/>
                          </a:cubicBezTo>
                          <a:cubicBezTo>
                            <a:pt x="1317501" y="684402"/>
                            <a:pt x="1130452" y="588102"/>
                            <a:pt x="983305" y="628644"/>
                          </a:cubicBezTo>
                          <a:cubicBezTo>
                            <a:pt x="816064" y="697177"/>
                            <a:pt x="509944" y="563847"/>
                            <a:pt x="104642" y="628644"/>
                          </a:cubicBezTo>
                          <a:cubicBezTo>
                            <a:pt x="70958" y="630897"/>
                            <a:pt x="-9464" y="577521"/>
                            <a:pt x="0" y="523867"/>
                          </a:cubicBezTo>
                          <a:cubicBezTo>
                            <a:pt x="-44241" y="419481"/>
                            <a:pt x="11880" y="244606"/>
                            <a:pt x="0" y="104776"/>
                          </a:cubicBezTo>
                          <a:close/>
                        </a:path>
                        <a:path w="6436034" h="628644" fill="none" stroke="0" extrusionOk="0">
                          <a:moveTo>
                            <a:pt x="0" y="104776"/>
                          </a:moveTo>
                          <a:cubicBezTo>
                            <a:pt x="-19569" y="48364"/>
                            <a:pt x="55434" y="-5984"/>
                            <a:pt x="104642" y="0"/>
                          </a:cubicBezTo>
                          <a:cubicBezTo>
                            <a:pt x="427195" y="-25998"/>
                            <a:pt x="710400" y="68058"/>
                            <a:pt x="858770" y="0"/>
                          </a:cubicBezTo>
                          <a:cubicBezTo>
                            <a:pt x="1013447" y="-42769"/>
                            <a:pt x="1210263" y="58900"/>
                            <a:pt x="1426097" y="0"/>
                          </a:cubicBezTo>
                          <a:cubicBezTo>
                            <a:pt x="1663929" y="-27764"/>
                            <a:pt x="1732124" y="66957"/>
                            <a:pt x="2117957" y="0"/>
                          </a:cubicBezTo>
                          <a:cubicBezTo>
                            <a:pt x="2431023" y="-99006"/>
                            <a:pt x="2595203" y="28063"/>
                            <a:pt x="2747551" y="0"/>
                          </a:cubicBezTo>
                          <a:cubicBezTo>
                            <a:pt x="2898819" y="-37003"/>
                            <a:pt x="3044138" y="16619"/>
                            <a:pt x="3314877" y="0"/>
                          </a:cubicBezTo>
                          <a:cubicBezTo>
                            <a:pt x="3619834" y="-34853"/>
                            <a:pt x="3831249" y="-18335"/>
                            <a:pt x="4131274" y="0"/>
                          </a:cubicBezTo>
                          <a:cubicBezTo>
                            <a:pt x="4376592" y="-20219"/>
                            <a:pt x="4504282" y="3752"/>
                            <a:pt x="4698599" y="0"/>
                          </a:cubicBezTo>
                          <a:cubicBezTo>
                            <a:pt x="4896755" y="-31513"/>
                            <a:pt x="5099469" y="53333"/>
                            <a:pt x="5452728" y="0"/>
                          </a:cubicBezTo>
                          <a:cubicBezTo>
                            <a:pt x="5817099" y="-57175"/>
                            <a:pt x="5969062" y="93267"/>
                            <a:pt x="6331391" y="0"/>
                          </a:cubicBezTo>
                          <a:cubicBezTo>
                            <a:pt x="6403105" y="-17899"/>
                            <a:pt x="6446506" y="52787"/>
                            <a:pt x="6436033" y="104776"/>
                          </a:cubicBezTo>
                          <a:cubicBezTo>
                            <a:pt x="6485889" y="284134"/>
                            <a:pt x="6418461" y="392322"/>
                            <a:pt x="6436033" y="523867"/>
                          </a:cubicBezTo>
                          <a:cubicBezTo>
                            <a:pt x="6438235" y="587362"/>
                            <a:pt x="6393404" y="616510"/>
                            <a:pt x="6331391" y="628644"/>
                          </a:cubicBezTo>
                          <a:cubicBezTo>
                            <a:pt x="6173740" y="636868"/>
                            <a:pt x="5927400" y="631810"/>
                            <a:pt x="5701798" y="628644"/>
                          </a:cubicBezTo>
                          <a:cubicBezTo>
                            <a:pt x="5464865" y="626784"/>
                            <a:pt x="5173440" y="549718"/>
                            <a:pt x="4947670" y="628644"/>
                          </a:cubicBezTo>
                          <a:cubicBezTo>
                            <a:pt x="4778972" y="647769"/>
                            <a:pt x="4563999" y="566466"/>
                            <a:pt x="4442610" y="628644"/>
                          </a:cubicBezTo>
                          <a:cubicBezTo>
                            <a:pt x="4325315" y="693240"/>
                            <a:pt x="4053435" y="541417"/>
                            <a:pt x="3937552" y="628644"/>
                          </a:cubicBezTo>
                          <a:cubicBezTo>
                            <a:pt x="3788318" y="663307"/>
                            <a:pt x="3623573" y="542575"/>
                            <a:pt x="3432493" y="628644"/>
                          </a:cubicBezTo>
                          <a:cubicBezTo>
                            <a:pt x="3212624" y="705844"/>
                            <a:pt x="3061436" y="553157"/>
                            <a:pt x="2865167" y="628644"/>
                          </a:cubicBezTo>
                          <a:cubicBezTo>
                            <a:pt x="2655691" y="762683"/>
                            <a:pt x="2348711" y="575756"/>
                            <a:pt x="2111039" y="628644"/>
                          </a:cubicBezTo>
                          <a:cubicBezTo>
                            <a:pt x="1819893" y="707281"/>
                            <a:pt x="1864805" y="607589"/>
                            <a:pt x="1605980" y="628644"/>
                          </a:cubicBezTo>
                          <a:cubicBezTo>
                            <a:pt x="1330513" y="660776"/>
                            <a:pt x="1118850" y="586202"/>
                            <a:pt x="976386" y="628644"/>
                          </a:cubicBezTo>
                          <a:cubicBezTo>
                            <a:pt x="809926" y="662917"/>
                            <a:pt x="284133" y="603872"/>
                            <a:pt x="104642" y="628644"/>
                          </a:cubicBezTo>
                          <a:cubicBezTo>
                            <a:pt x="55962" y="633239"/>
                            <a:pt x="-757" y="577060"/>
                            <a:pt x="0" y="523867"/>
                          </a:cubicBezTo>
                          <a:cubicBezTo>
                            <a:pt x="-2779" y="379435"/>
                            <a:pt x="52089" y="302195"/>
                            <a:pt x="0" y="104776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DC3F156-D9DF-4DDA-A032-CEB13F3271DB}"/>
                </a:ext>
              </a:extLst>
            </p:cNvPr>
            <p:cNvSpPr/>
            <p:nvPr/>
          </p:nvSpPr>
          <p:spPr>
            <a:xfrm>
              <a:off x="1912699" y="2274622"/>
              <a:ext cx="699945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 danh sách có những cột nào?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53CF41B-C4A7-45B7-9A72-2BA922708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9783" r="78299" b="63042"/>
          <a:stretch/>
        </p:blipFill>
        <p:spPr>
          <a:xfrm>
            <a:off x="1020309" y="1572165"/>
            <a:ext cx="316949" cy="700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984825D-F014-4DB2-BC20-078B6A50CA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9783" r="54347" b="63042"/>
          <a:stretch/>
        </p:blipFill>
        <p:spPr>
          <a:xfrm>
            <a:off x="913478" y="2382727"/>
            <a:ext cx="531799" cy="70035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6D67379-DB5F-44DA-8260-EA81798E96C5}"/>
              </a:ext>
            </a:extLst>
          </p:cNvPr>
          <p:cNvGrpSpPr/>
          <p:nvPr/>
        </p:nvGrpSpPr>
        <p:grpSpPr>
          <a:xfrm>
            <a:off x="1490859" y="3197775"/>
            <a:ext cx="9059640" cy="692712"/>
            <a:chOff x="1296999" y="1505814"/>
            <a:chExt cx="5220342" cy="590009"/>
          </a:xfrm>
        </p:grpSpPr>
        <p:sp>
          <p:nvSpPr>
            <p:cNvPr id="25" name="Rectangle: Rounded Corners 43">
              <a:extLst>
                <a:ext uri="{FF2B5EF4-FFF2-40B4-BE49-F238E27FC236}">
                  <a16:creationId xmlns:a16="http://schemas.microsoft.com/office/drawing/2014/main" xmlns="" id="{7C1630A3-EB87-493F-8515-C40B8F70F800}"/>
                </a:ext>
              </a:extLst>
            </p:cNvPr>
            <p:cNvSpPr/>
            <p:nvPr/>
          </p:nvSpPr>
          <p:spPr>
            <a:xfrm>
              <a:off x="1296999" y="1505814"/>
              <a:ext cx="5220342" cy="584775"/>
            </a:xfrm>
            <a:custGeom>
              <a:avLst/>
              <a:gdLst>
                <a:gd name="connsiteX0" fmla="*/ 0 w 7450662"/>
                <a:gd name="connsiteY0" fmla="*/ 97464 h 584775"/>
                <a:gd name="connsiteX1" fmla="*/ 97464 w 7450662"/>
                <a:gd name="connsiteY1" fmla="*/ 0 h 584775"/>
                <a:gd name="connsiteX2" fmla="*/ 510483 w 7450662"/>
                <a:gd name="connsiteY2" fmla="*/ 0 h 584775"/>
                <a:gd name="connsiteX3" fmla="*/ 1141173 w 7450662"/>
                <a:gd name="connsiteY3" fmla="*/ 0 h 584775"/>
                <a:gd name="connsiteX4" fmla="*/ 1481635 w 7450662"/>
                <a:gd name="connsiteY4" fmla="*/ 0 h 584775"/>
                <a:gd name="connsiteX5" fmla="*/ 1967211 w 7450662"/>
                <a:gd name="connsiteY5" fmla="*/ 0 h 584775"/>
                <a:gd name="connsiteX6" fmla="*/ 2597902 w 7450662"/>
                <a:gd name="connsiteY6" fmla="*/ 0 h 584775"/>
                <a:gd name="connsiteX7" fmla="*/ 3228592 w 7450662"/>
                <a:gd name="connsiteY7" fmla="*/ 0 h 584775"/>
                <a:gd name="connsiteX8" fmla="*/ 3569054 w 7450662"/>
                <a:gd name="connsiteY8" fmla="*/ 0 h 584775"/>
                <a:gd name="connsiteX9" fmla="*/ 3909515 w 7450662"/>
                <a:gd name="connsiteY9" fmla="*/ 0 h 584775"/>
                <a:gd name="connsiteX10" fmla="*/ 4249976 w 7450662"/>
                <a:gd name="connsiteY10" fmla="*/ 0 h 584775"/>
                <a:gd name="connsiteX11" fmla="*/ 4662995 w 7450662"/>
                <a:gd name="connsiteY11" fmla="*/ 0 h 584775"/>
                <a:gd name="connsiteX12" fmla="*/ 5293686 w 7450662"/>
                <a:gd name="connsiteY12" fmla="*/ 0 h 584775"/>
                <a:gd name="connsiteX13" fmla="*/ 5634147 w 7450662"/>
                <a:gd name="connsiteY13" fmla="*/ 0 h 584775"/>
                <a:gd name="connsiteX14" fmla="*/ 6119723 w 7450662"/>
                <a:gd name="connsiteY14" fmla="*/ 0 h 584775"/>
                <a:gd name="connsiteX15" fmla="*/ 6532742 w 7450662"/>
                <a:gd name="connsiteY15" fmla="*/ 0 h 584775"/>
                <a:gd name="connsiteX16" fmla="*/ 7353198 w 7450662"/>
                <a:gd name="connsiteY16" fmla="*/ 0 h 584775"/>
                <a:gd name="connsiteX17" fmla="*/ 7450662 w 7450662"/>
                <a:gd name="connsiteY17" fmla="*/ 97464 h 584775"/>
                <a:gd name="connsiteX18" fmla="*/ 7450662 w 7450662"/>
                <a:gd name="connsiteY18" fmla="*/ 487311 h 584775"/>
                <a:gd name="connsiteX19" fmla="*/ 7353198 w 7450662"/>
                <a:gd name="connsiteY19" fmla="*/ 584775 h 584775"/>
                <a:gd name="connsiteX20" fmla="*/ 6795065 w 7450662"/>
                <a:gd name="connsiteY20" fmla="*/ 584775 h 584775"/>
                <a:gd name="connsiteX21" fmla="*/ 6091817 w 7450662"/>
                <a:gd name="connsiteY21" fmla="*/ 584775 h 584775"/>
                <a:gd name="connsiteX22" fmla="*/ 5461126 w 7450662"/>
                <a:gd name="connsiteY22" fmla="*/ 584775 h 584775"/>
                <a:gd name="connsiteX23" fmla="*/ 5120664 w 7450662"/>
                <a:gd name="connsiteY23" fmla="*/ 584775 h 584775"/>
                <a:gd name="connsiteX24" fmla="*/ 4417416 w 7450662"/>
                <a:gd name="connsiteY24" fmla="*/ 584775 h 584775"/>
                <a:gd name="connsiteX25" fmla="*/ 3714168 w 7450662"/>
                <a:gd name="connsiteY25" fmla="*/ 584775 h 584775"/>
                <a:gd name="connsiteX26" fmla="*/ 3301150 w 7450662"/>
                <a:gd name="connsiteY26" fmla="*/ 584775 h 584775"/>
                <a:gd name="connsiteX27" fmla="*/ 2597902 w 7450662"/>
                <a:gd name="connsiteY27" fmla="*/ 584775 h 584775"/>
                <a:gd name="connsiteX28" fmla="*/ 2039768 w 7450662"/>
                <a:gd name="connsiteY28" fmla="*/ 584775 h 584775"/>
                <a:gd name="connsiteX29" fmla="*/ 1699307 w 7450662"/>
                <a:gd name="connsiteY29" fmla="*/ 584775 h 584775"/>
                <a:gd name="connsiteX30" fmla="*/ 996059 w 7450662"/>
                <a:gd name="connsiteY30" fmla="*/ 584775 h 584775"/>
                <a:gd name="connsiteX31" fmla="*/ 97464 w 7450662"/>
                <a:gd name="connsiteY31" fmla="*/ 584775 h 584775"/>
                <a:gd name="connsiteX32" fmla="*/ 0 w 7450662"/>
                <a:gd name="connsiteY32" fmla="*/ 487311 h 584775"/>
                <a:gd name="connsiteX33" fmla="*/ 0 w 7450662"/>
                <a:gd name="connsiteY33" fmla="*/ 97464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50662" h="584775" fill="none" extrusionOk="0">
                  <a:moveTo>
                    <a:pt x="0" y="97464"/>
                  </a:moveTo>
                  <a:cubicBezTo>
                    <a:pt x="9131" y="48584"/>
                    <a:pt x="56244" y="-2892"/>
                    <a:pt x="97464" y="0"/>
                  </a:cubicBezTo>
                  <a:cubicBezTo>
                    <a:pt x="292535" y="-10787"/>
                    <a:pt x="318941" y="35086"/>
                    <a:pt x="510483" y="0"/>
                  </a:cubicBezTo>
                  <a:cubicBezTo>
                    <a:pt x="702025" y="-35086"/>
                    <a:pt x="847552" y="62050"/>
                    <a:pt x="1141173" y="0"/>
                  </a:cubicBezTo>
                  <a:cubicBezTo>
                    <a:pt x="1434794" y="-62050"/>
                    <a:pt x="1412881" y="21263"/>
                    <a:pt x="1481635" y="0"/>
                  </a:cubicBezTo>
                  <a:cubicBezTo>
                    <a:pt x="1550389" y="-21263"/>
                    <a:pt x="1801347" y="31079"/>
                    <a:pt x="1967211" y="0"/>
                  </a:cubicBezTo>
                  <a:cubicBezTo>
                    <a:pt x="2133075" y="-31079"/>
                    <a:pt x="2394018" y="68924"/>
                    <a:pt x="2597902" y="0"/>
                  </a:cubicBezTo>
                  <a:cubicBezTo>
                    <a:pt x="2801786" y="-68924"/>
                    <a:pt x="2925415" y="22835"/>
                    <a:pt x="3228592" y="0"/>
                  </a:cubicBezTo>
                  <a:cubicBezTo>
                    <a:pt x="3531769" y="-22835"/>
                    <a:pt x="3427678" y="23935"/>
                    <a:pt x="3569054" y="0"/>
                  </a:cubicBezTo>
                  <a:cubicBezTo>
                    <a:pt x="3710430" y="-23935"/>
                    <a:pt x="3806790" y="34938"/>
                    <a:pt x="3909515" y="0"/>
                  </a:cubicBezTo>
                  <a:cubicBezTo>
                    <a:pt x="4012240" y="-34938"/>
                    <a:pt x="4154141" y="12391"/>
                    <a:pt x="4249976" y="0"/>
                  </a:cubicBezTo>
                  <a:cubicBezTo>
                    <a:pt x="4345811" y="-12391"/>
                    <a:pt x="4534597" y="35092"/>
                    <a:pt x="4662995" y="0"/>
                  </a:cubicBezTo>
                  <a:cubicBezTo>
                    <a:pt x="4791393" y="-35092"/>
                    <a:pt x="5164623" y="74325"/>
                    <a:pt x="5293686" y="0"/>
                  </a:cubicBezTo>
                  <a:cubicBezTo>
                    <a:pt x="5422749" y="-74325"/>
                    <a:pt x="5479927" y="12913"/>
                    <a:pt x="5634147" y="0"/>
                  </a:cubicBezTo>
                  <a:cubicBezTo>
                    <a:pt x="5788367" y="-12913"/>
                    <a:pt x="5975846" y="5121"/>
                    <a:pt x="6119723" y="0"/>
                  </a:cubicBezTo>
                  <a:cubicBezTo>
                    <a:pt x="6263600" y="-5121"/>
                    <a:pt x="6407432" y="43331"/>
                    <a:pt x="6532742" y="0"/>
                  </a:cubicBezTo>
                  <a:cubicBezTo>
                    <a:pt x="6658052" y="-43331"/>
                    <a:pt x="7134274" y="84122"/>
                    <a:pt x="7353198" y="0"/>
                  </a:cubicBezTo>
                  <a:cubicBezTo>
                    <a:pt x="7402741" y="-10886"/>
                    <a:pt x="7455397" y="44406"/>
                    <a:pt x="7450662" y="97464"/>
                  </a:cubicBezTo>
                  <a:cubicBezTo>
                    <a:pt x="7453035" y="184390"/>
                    <a:pt x="7412581" y="330067"/>
                    <a:pt x="7450662" y="487311"/>
                  </a:cubicBezTo>
                  <a:cubicBezTo>
                    <a:pt x="7448388" y="539630"/>
                    <a:pt x="7409874" y="575114"/>
                    <a:pt x="7353198" y="584775"/>
                  </a:cubicBezTo>
                  <a:cubicBezTo>
                    <a:pt x="7226724" y="628294"/>
                    <a:pt x="7011472" y="544002"/>
                    <a:pt x="6795065" y="584775"/>
                  </a:cubicBezTo>
                  <a:cubicBezTo>
                    <a:pt x="6578658" y="625548"/>
                    <a:pt x="6368232" y="553019"/>
                    <a:pt x="6091817" y="584775"/>
                  </a:cubicBezTo>
                  <a:cubicBezTo>
                    <a:pt x="5815402" y="616531"/>
                    <a:pt x="5615138" y="581359"/>
                    <a:pt x="5461126" y="584775"/>
                  </a:cubicBezTo>
                  <a:cubicBezTo>
                    <a:pt x="5307114" y="588191"/>
                    <a:pt x="5217324" y="577315"/>
                    <a:pt x="5120664" y="584775"/>
                  </a:cubicBezTo>
                  <a:cubicBezTo>
                    <a:pt x="5024004" y="592235"/>
                    <a:pt x="4562716" y="512885"/>
                    <a:pt x="4417416" y="584775"/>
                  </a:cubicBezTo>
                  <a:cubicBezTo>
                    <a:pt x="4272116" y="656665"/>
                    <a:pt x="3951814" y="542300"/>
                    <a:pt x="3714168" y="584775"/>
                  </a:cubicBezTo>
                  <a:cubicBezTo>
                    <a:pt x="3476522" y="627250"/>
                    <a:pt x="3501144" y="584282"/>
                    <a:pt x="3301150" y="584775"/>
                  </a:cubicBezTo>
                  <a:cubicBezTo>
                    <a:pt x="3101156" y="585268"/>
                    <a:pt x="2866200" y="525764"/>
                    <a:pt x="2597902" y="584775"/>
                  </a:cubicBezTo>
                  <a:cubicBezTo>
                    <a:pt x="2329604" y="643786"/>
                    <a:pt x="2241697" y="565941"/>
                    <a:pt x="2039768" y="584775"/>
                  </a:cubicBezTo>
                  <a:cubicBezTo>
                    <a:pt x="1837839" y="603609"/>
                    <a:pt x="1800194" y="580675"/>
                    <a:pt x="1699307" y="584775"/>
                  </a:cubicBezTo>
                  <a:cubicBezTo>
                    <a:pt x="1598420" y="588875"/>
                    <a:pt x="1162001" y="529503"/>
                    <a:pt x="996059" y="584775"/>
                  </a:cubicBezTo>
                  <a:cubicBezTo>
                    <a:pt x="830117" y="640047"/>
                    <a:pt x="436021" y="530511"/>
                    <a:pt x="97464" y="584775"/>
                  </a:cubicBezTo>
                  <a:cubicBezTo>
                    <a:pt x="39910" y="583607"/>
                    <a:pt x="13569" y="544152"/>
                    <a:pt x="0" y="487311"/>
                  </a:cubicBezTo>
                  <a:cubicBezTo>
                    <a:pt x="-13036" y="375362"/>
                    <a:pt x="38849" y="255792"/>
                    <a:pt x="0" y="97464"/>
                  </a:cubicBezTo>
                  <a:close/>
                </a:path>
                <a:path w="7450662" h="584775" stroke="0" extrusionOk="0">
                  <a:moveTo>
                    <a:pt x="0" y="97464"/>
                  </a:moveTo>
                  <a:cubicBezTo>
                    <a:pt x="-1388" y="43226"/>
                    <a:pt x="47327" y="2810"/>
                    <a:pt x="97464" y="0"/>
                  </a:cubicBezTo>
                  <a:cubicBezTo>
                    <a:pt x="371232" y="-62938"/>
                    <a:pt x="526501" y="69095"/>
                    <a:pt x="728155" y="0"/>
                  </a:cubicBezTo>
                  <a:cubicBezTo>
                    <a:pt x="929809" y="-69095"/>
                    <a:pt x="1076072" y="36867"/>
                    <a:pt x="1358845" y="0"/>
                  </a:cubicBezTo>
                  <a:cubicBezTo>
                    <a:pt x="1641618" y="-36867"/>
                    <a:pt x="1689662" y="20028"/>
                    <a:pt x="1989536" y="0"/>
                  </a:cubicBezTo>
                  <a:cubicBezTo>
                    <a:pt x="2289410" y="-20028"/>
                    <a:pt x="2389392" y="59425"/>
                    <a:pt x="2692784" y="0"/>
                  </a:cubicBezTo>
                  <a:cubicBezTo>
                    <a:pt x="2996176" y="-59425"/>
                    <a:pt x="2956867" y="39624"/>
                    <a:pt x="3105803" y="0"/>
                  </a:cubicBezTo>
                  <a:cubicBezTo>
                    <a:pt x="3254739" y="-39624"/>
                    <a:pt x="3451818" y="62676"/>
                    <a:pt x="3663936" y="0"/>
                  </a:cubicBezTo>
                  <a:cubicBezTo>
                    <a:pt x="3876054" y="-62676"/>
                    <a:pt x="3917921" y="27487"/>
                    <a:pt x="4149512" y="0"/>
                  </a:cubicBezTo>
                  <a:cubicBezTo>
                    <a:pt x="4381103" y="-27487"/>
                    <a:pt x="4373417" y="8611"/>
                    <a:pt x="4562531" y="0"/>
                  </a:cubicBezTo>
                  <a:cubicBezTo>
                    <a:pt x="4751645" y="-8611"/>
                    <a:pt x="4980874" y="13713"/>
                    <a:pt x="5193222" y="0"/>
                  </a:cubicBezTo>
                  <a:cubicBezTo>
                    <a:pt x="5405570" y="-13713"/>
                    <a:pt x="5424924" y="15415"/>
                    <a:pt x="5533683" y="0"/>
                  </a:cubicBezTo>
                  <a:cubicBezTo>
                    <a:pt x="5642442" y="-15415"/>
                    <a:pt x="5789222" y="7134"/>
                    <a:pt x="5874145" y="0"/>
                  </a:cubicBezTo>
                  <a:cubicBezTo>
                    <a:pt x="5959068" y="-7134"/>
                    <a:pt x="6196361" y="64634"/>
                    <a:pt x="6504835" y="0"/>
                  </a:cubicBezTo>
                  <a:cubicBezTo>
                    <a:pt x="6813309" y="-64634"/>
                    <a:pt x="7166245" y="1505"/>
                    <a:pt x="7353198" y="0"/>
                  </a:cubicBezTo>
                  <a:cubicBezTo>
                    <a:pt x="7417591" y="-492"/>
                    <a:pt x="7453358" y="58269"/>
                    <a:pt x="7450662" y="97464"/>
                  </a:cubicBezTo>
                  <a:cubicBezTo>
                    <a:pt x="7459734" y="216232"/>
                    <a:pt x="7407286" y="371805"/>
                    <a:pt x="7450662" y="487311"/>
                  </a:cubicBezTo>
                  <a:cubicBezTo>
                    <a:pt x="7457527" y="555240"/>
                    <a:pt x="7396692" y="577642"/>
                    <a:pt x="7353198" y="584775"/>
                  </a:cubicBezTo>
                  <a:cubicBezTo>
                    <a:pt x="7187005" y="593851"/>
                    <a:pt x="7090970" y="550240"/>
                    <a:pt x="6867622" y="584775"/>
                  </a:cubicBezTo>
                  <a:cubicBezTo>
                    <a:pt x="6644274" y="619310"/>
                    <a:pt x="6382006" y="514278"/>
                    <a:pt x="6236931" y="584775"/>
                  </a:cubicBezTo>
                  <a:cubicBezTo>
                    <a:pt x="6091856" y="655272"/>
                    <a:pt x="5921221" y="582754"/>
                    <a:pt x="5823913" y="584775"/>
                  </a:cubicBezTo>
                  <a:cubicBezTo>
                    <a:pt x="5726605" y="586796"/>
                    <a:pt x="5578050" y="568649"/>
                    <a:pt x="5410894" y="584775"/>
                  </a:cubicBezTo>
                  <a:cubicBezTo>
                    <a:pt x="5243738" y="600901"/>
                    <a:pt x="5118043" y="526539"/>
                    <a:pt x="4852760" y="584775"/>
                  </a:cubicBezTo>
                  <a:cubicBezTo>
                    <a:pt x="4587477" y="643011"/>
                    <a:pt x="4505320" y="533008"/>
                    <a:pt x="4294627" y="584775"/>
                  </a:cubicBezTo>
                  <a:cubicBezTo>
                    <a:pt x="4083934" y="636542"/>
                    <a:pt x="4057995" y="548947"/>
                    <a:pt x="3954166" y="584775"/>
                  </a:cubicBezTo>
                  <a:cubicBezTo>
                    <a:pt x="3850337" y="620603"/>
                    <a:pt x="3657723" y="582811"/>
                    <a:pt x="3541147" y="584775"/>
                  </a:cubicBezTo>
                  <a:cubicBezTo>
                    <a:pt x="3424571" y="586739"/>
                    <a:pt x="3281960" y="558609"/>
                    <a:pt x="3200686" y="584775"/>
                  </a:cubicBezTo>
                  <a:cubicBezTo>
                    <a:pt x="3119412" y="610941"/>
                    <a:pt x="2962239" y="543483"/>
                    <a:pt x="2787667" y="584775"/>
                  </a:cubicBezTo>
                  <a:cubicBezTo>
                    <a:pt x="2613095" y="626067"/>
                    <a:pt x="2355003" y="570096"/>
                    <a:pt x="2156976" y="584775"/>
                  </a:cubicBezTo>
                  <a:cubicBezTo>
                    <a:pt x="1958949" y="599454"/>
                    <a:pt x="1891734" y="536453"/>
                    <a:pt x="1743957" y="584775"/>
                  </a:cubicBezTo>
                  <a:cubicBezTo>
                    <a:pt x="1596180" y="633097"/>
                    <a:pt x="1418598" y="577452"/>
                    <a:pt x="1185824" y="584775"/>
                  </a:cubicBezTo>
                  <a:cubicBezTo>
                    <a:pt x="953050" y="592098"/>
                    <a:pt x="842285" y="573641"/>
                    <a:pt x="700248" y="584775"/>
                  </a:cubicBezTo>
                  <a:cubicBezTo>
                    <a:pt x="558211" y="595909"/>
                    <a:pt x="264339" y="556974"/>
                    <a:pt x="97464" y="584775"/>
                  </a:cubicBezTo>
                  <a:cubicBezTo>
                    <a:pt x="48444" y="586935"/>
                    <a:pt x="3106" y="541038"/>
                    <a:pt x="0" y="487311"/>
                  </a:cubicBezTo>
                  <a:cubicBezTo>
                    <a:pt x="-26482" y="297438"/>
                    <a:pt x="37964" y="222840"/>
                    <a:pt x="0" y="97464"/>
                  </a:cubicBezTo>
                  <a:close/>
                </a:path>
              </a:pathLst>
            </a:custGeom>
            <a:solidFill>
              <a:srgbClr val="E6D5F3"/>
            </a:solidFill>
            <a:ln w="12700" cap="flat" cmpd="sng" algn="ctr">
              <a:solidFill>
                <a:srgbClr val="F79AF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custGeom>
                      <a:avLst/>
                      <a:gdLst>
                        <a:gd name="connsiteX0" fmla="*/ 0 w 9059640"/>
                        <a:gd name="connsiteY0" fmla="*/ 114429 h 686566"/>
                        <a:gd name="connsiteX1" fmla="*/ 118511 w 9059640"/>
                        <a:gd name="connsiteY1" fmla="*/ 0 h 686566"/>
                        <a:gd name="connsiteX2" fmla="*/ 620722 w 9059640"/>
                        <a:gd name="connsiteY2" fmla="*/ 0 h 686566"/>
                        <a:gd name="connsiteX3" fmla="*/ 1387610 w 9059640"/>
                        <a:gd name="connsiteY3" fmla="*/ 0 h 686566"/>
                        <a:gd name="connsiteX4" fmla="*/ 1801595 w 9059640"/>
                        <a:gd name="connsiteY4" fmla="*/ 0 h 686566"/>
                        <a:gd name="connsiteX5" fmla="*/ 2392032 w 9059640"/>
                        <a:gd name="connsiteY5" fmla="*/ 0 h 686566"/>
                        <a:gd name="connsiteX6" fmla="*/ 3158921 w 9059640"/>
                        <a:gd name="connsiteY6" fmla="*/ 0 h 686566"/>
                        <a:gd name="connsiteX7" fmla="*/ 3925809 w 9059640"/>
                        <a:gd name="connsiteY7" fmla="*/ 0 h 686566"/>
                        <a:gd name="connsiteX8" fmla="*/ 4339794 w 9059640"/>
                        <a:gd name="connsiteY8" fmla="*/ 0 h 686566"/>
                        <a:gd name="connsiteX9" fmla="*/ 4753778 w 9059640"/>
                        <a:gd name="connsiteY9" fmla="*/ 0 h 686566"/>
                        <a:gd name="connsiteX10" fmla="*/ 5167762 w 9059640"/>
                        <a:gd name="connsiteY10" fmla="*/ 0 h 686566"/>
                        <a:gd name="connsiteX11" fmla="*/ 5669973 w 9059640"/>
                        <a:gd name="connsiteY11" fmla="*/ 0 h 686566"/>
                        <a:gd name="connsiteX12" fmla="*/ 6436862 w 9059640"/>
                        <a:gd name="connsiteY12" fmla="*/ 0 h 686566"/>
                        <a:gd name="connsiteX13" fmla="*/ 6850846 w 9059640"/>
                        <a:gd name="connsiteY13" fmla="*/ 0 h 686566"/>
                        <a:gd name="connsiteX14" fmla="*/ 7441283 w 9059640"/>
                        <a:gd name="connsiteY14" fmla="*/ 0 h 686566"/>
                        <a:gd name="connsiteX15" fmla="*/ 7943494 w 9059640"/>
                        <a:gd name="connsiteY15" fmla="*/ 0 h 686566"/>
                        <a:gd name="connsiteX16" fmla="*/ 8941128 w 9059640"/>
                        <a:gd name="connsiteY16" fmla="*/ 0 h 686566"/>
                        <a:gd name="connsiteX17" fmla="*/ 9059640 w 9059640"/>
                        <a:gd name="connsiteY17" fmla="*/ 114429 h 686566"/>
                        <a:gd name="connsiteX18" fmla="*/ 9059640 w 9059640"/>
                        <a:gd name="connsiteY18" fmla="*/ 572136 h 686566"/>
                        <a:gd name="connsiteX19" fmla="*/ 8941128 w 9059640"/>
                        <a:gd name="connsiteY19" fmla="*/ 686565 h 686566"/>
                        <a:gd name="connsiteX20" fmla="*/ 8262466 w 9059640"/>
                        <a:gd name="connsiteY20" fmla="*/ 686565 h 686566"/>
                        <a:gd name="connsiteX21" fmla="*/ 7407351 w 9059640"/>
                        <a:gd name="connsiteY21" fmla="*/ 686565 h 686566"/>
                        <a:gd name="connsiteX22" fmla="*/ 6640461 w 9059640"/>
                        <a:gd name="connsiteY22" fmla="*/ 686565 h 686566"/>
                        <a:gd name="connsiteX23" fmla="*/ 6226476 w 9059640"/>
                        <a:gd name="connsiteY23" fmla="*/ 686565 h 686566"/>
                        <a:gd name="connsiteX24" fmla="*/ 5371361 w 9059640"/>
                        <a:gd name="connsiteY24" fmla="*/ 686565 h 686566"/>
                        <a:gd name="connsiteX25" fmla="*/ 4516246 w 9059640"/>
                        <a:gd name="connsiteY25" fmla="*/ 686565 h 686566"/>
                        <a:gd name="connsiteX26" fmla="*/ 4014036 w 9059640"/>
                        <a:gd name="connsiteY26" fmla="*/ 686565 h 686566"/>
                        <a:gd name="connsiteX27" fmla="*/ 3158921 w 9059640"/>
                        <a:gd name="connsiteY27" fmla="*/ 686565 h 686566"/>
                        <a:gd name="connsiteX28" fmla="*/ 2480257 w 9059640"/>
                        <a:gd name="connsiteY28" fmla="*/ 686565 h 686566"/>
                        <a:gd name="connsiteX29" fmla="*/ 2066274 w 9059640"/>
                        <a:gd name="connsiteY29" fmla="*/ 686565 h 686566"/>
                        <a:gd name="connsiteX30" fmla="*/ 1211158 w 9059640"/>
                        <a:gd name="connsiteY30" fmla="*/ 686565 h 686566"/>
                        <a:gd name="connsiteX31" fmla="*/ 118511 w 9059640"/>
                        <a:gd name="connsiteY31" fmla="*/ 686565 h 686566"/>
                        <a:gd name="connsiteX32" fmla="*/ 0 w 9059640"/>
                        <a:gd name="connsiteY32" fmla="*/ 572136 h 686566"/>
                        <a:gd name="connsiteX33" fmla="*/ 0 w 9059640"/>
                        <a:gd name="connsiteY33" fmla="*/ 114429 h 686566"/>
                        <a:gd name="connsiteX0" fmla="*/ 0 w 9059640"/>
                        <a:gd name="connsiteY0" fmla="*/ 114429 h 686566"/>
                        <a:gd name="connsiteX1" fmla="*/ 118511 w 9059640"/>
                        <a:gd name="connsiteY1" fmla="*/ 0 h 686566"/>
                        <a:gd name="connsiteX2" fmla="*/ 885400 w 9059640"/>
                        <a:gd name="connsiteY2" fmla="*/ 0 h 686566"/>
                        <a:gd name="connsiteX3" fmla="*/ 1652288 w 9059640"/>
                        <a:gd name="connsiteY3" fmla="*/ 0 h 686566"/>
                        <a:gd name="connsiteX4" fmla="*/ 2419178 w 9059640"/>
                        <a:gd name="connsiteY4" fmla="*/ 0 h 686566"/>
                        <a:gd name="connsiteX5" fmla="*/ 3274293 w 9059640"/>
                        <a:gd name="connsiteY5" fmla="*/ 0 h 686566"/>
                        <a:gd name="connsiteX6" fmla="*/ 3776504 w 9059640"/>
                        <a:gd name="connsiteY6" fmla="*/ 0 h 686566"/>
                        <a:gd name="connsiteX7" fmla="*/ 4455166 w 9059640"/>
                        <a:gd name="connsiteY7" fmla="*/ 0 h 686566"/>
                        <a:gd name="connsiteX8" fmla="*/ 5045603 w 9059640"/>
                        <a:gd name="connsiteY8" fmla="*/ 0 h 686566"/>
                        <a:gd name="connsiteX9" fmla="*/ 5547814 w 9059640"/>
                        <a:gd name="connsiteY9" fmla="*/ 0 h 686566"/>
                        <a:gd name="connsiteX10" fmla="*/ 6314703 w 9059640"/>
                        <a:gd name="connsiteY10" fmla="*/ 0 h 686566"/>
                        <a:gd name="connsiteX11" fmla="*/ 6728687 w 9059640"/>
                        <a:gd name="connsiteY11" fmla="*/ 0 h 686566"/>
                        <a:gd name="connsiteX12" fmla="*/ 7142672 w 9059640"/>
                        <a:gd name="connsiteY12" fmla="*/ 0 h 686566"/>
                        <a:gd name="connsiteX13" fmla="*/ 7909560 w 9059640"/>
                        <a:gd name="connsiteY13" fmla="*/ 0 h 686566"/>
                        <a:gd name="connsiteX14" fmla="*/ 8941128 w 9059640"/>
                        <a:gd name="connsiteY14" fmla="*/ 0 h 686566"/>
                        <a:gd name="connsiteX15" fmla="*/ 9059640 w 9059640"/>
                        <a:gd name="connsiteY15" fmla="*/ 114429 h 686566"/>
                        <a:gd name="connsiteX16" fmla="*/ 9059640 w 9059640"/>
                        <a:gd name="connsiteY16" fmla="*/ 572136 h 686566"/>
                        <a:gd name="connsiteX17" fmla="*/ 8941128 w 9059640"/>
                        <a:gd name="connsiteY17" fmla="*/ 686565 h 686566"/>
                        <a:gd name="connsiteX18" fmla="*/ 8350691 w 9059640"/>
                        <a:gd name="connsiteY18" fmla="*/ 686565 h 686566"/>
                        <a:gd name="connsiteX19" fmla="*/ 7583802 w 9059640"/>
                        <a:gd name="connsiteY19" fmla="*/ 686565 h 686566"/>
                        <a:gd name="connsiteX20" fmla="*/ 7081592 w 9059640"/>
                        <a:gd name="connsiteY20" fmla="*/ 686565 h 686566"/>
                        <a:gd name="connsiteX21" fmla="*/ 6579382 w 9059640"/>
                        <a:gd name="connsiteY21" fmla="*/ 686565 h 686566"/>
                        <a:gd name="connsiteX22" fmla="*/ 5900718 w 9059640"/>
                        <a:gd name="connsiteY22" fmla="*/ 686565 h 686566"/>
                        <a:gd name="connsiteX23" fmla="*/ 5222056 w 9059640"/>
                        <a:gd name="connsiteY23" fmla="*/ 686565 h 686566"/>
                        <a:gd name="connsiteX24" fmla="*/ 4808072 w 9059640"/>
                        <a:gd name="connsiteY24" fmla="*/ 686565 h 686566"/>
                        <a:gd name="connsiteX25" fmla="*/ 4305861 w 9059640"/>
                        <a:gd name="connsiteY25" fmla="*/ 686565 h 686566"/>
                        <a:gd name="connsiteX26" fmla="*/ 3891877 w 9059640"/>
                        <a:gd name="connsiteY26" fmla="*/ 686565 h 686566"/>
                        <a:gd name="connsiteX27" fmla="*/ 3389666 w 9059640"/>
                        <a:gd name="connsiteY27" fmla="*/ 686565 h 686566"/>
                        <a:gd name="connsiteX28" fmla="*/ 2622777 w 9059640"/>
                        <a:gd name="connsiteY28" fmla="*/ 686565 h 686566"/>
                        <a:gd name="connsiteX29" fmla="*/ 2120566 w 9059640"/>
                        <a:gd name="connsiteY29" fmla="*/ 686565 h 686566"/>
                        <a:gd name="connsiteX30" fmla="*/ 1441903 w 9059640"/>
                        <a:gd name="connsiteY30" fmla="*/ 686565 h 686566"/>
                        <a:gd name="connsiteX31" fmla="*/ 851467 w 9059640"/>
                        <a:gd name="connsiteY31" fmla="*/ 686565 h 686566"/>
                        <a:gd name="connsiteX32" fmla="*/ 118511 w 9059640"/>
                        <a:gd name="connsiteY32" fmla="*/ 686565 h 686566"/>
                        <a:gd name="connsiteX33" fmla="*/ 0 w 9059640"/>
                        <a:gd name="connsiteY33" fmla="*/ 572136 h 686566"/>
                        <a:gd name="connsiteX34" fmla="*/ 0 w 9059640"/>
                        <a:gd name="connsiteY34" fmla="*/ 114429 h 6865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9059640" h="686566" fill="none" extrusionOk="0">
                          <a:moveTo>
                            <a:pt x="0" y="114429"/>
                          </a:moveTo>
                          <a:cubicBezTo>
                            <a:pt x="11508" y="58593"/>
                            <a:pt x="69604" y="3454"/>
                            <a:pt x="118511" y="0"/>
                          </a:cubicBezTo>
                          <a:cubicBezTo>
                            <a:pt x="364005" y="-21732"/>
                            <a:pt x="391670" y="44528"/>
                            <a:pt x="620722" y="0"/>
                          </a:cubicBezTo>
                          <a:cubicBezTo>
                            <a:pt x="853686" y="-84702"/>
                            <a:pt x="1010704" y="87302"/>
                            <a:pt x="1387610" y="0"/>
                          </a:cubicBezTo>
                          <a:cubicBezTo>
                            <a:pt x="1742296" y="-72853"/>
                            <a:pt x="1713222" y="30766"/>
                            <a:pt x="1801595" y="0"/>
                          </a:cubicBezTo>
                          <a:cubicBezTo>
                            <a:pt x="1911173" y="-59455"/>
                            <a:pt x="2135342" y="12973"/>
                            <a:pt x="2392032" y="0"/>
                          </a:cubicBezTo>
                          <a:cubicBezTo>
                            <a:pt x="2604324" y="-48979"/>
                            <a:pt x="2849562" y="64622"/>
                            <a:pt x="3158921" y="0"/>
                          </a:cubicBezTo>
                          <a:cubicBezTo>
                            <a:pt x="3367602" y="-57455"/>
                            <a:pt x="3607921" y="34106"/>
                            <a:pt x="3925809" y="0"/>
                          </a:cubicBezTo>
                          <a:cubicBezTo>
                            <a:pt x="4305830" y="-23682"/>
                            <a:pt x="4169900" y="31422"/>
                            <a:pt x="4339794" y="0"/>
                          </a:cubicBezTo>
                          <a:cubicBezTo>
                            <a:pt x="4532268" y="-24555"/>
                            <a:pt x="4618069" y="56056"/>
                            <a:pt x="4753778" y="0"/>
                          </a:cubicBezTo>
                          <a:cubicBezTo>
                            <a:pt x="4865231" y="-63576"/>
                            <a:pt x="5058673" y="-14779"/>
                            <a:pt x="5167762" y="0"/>
                          </a:cubicBezTo>
                          <a:cubicBezTo>
                            <a:pt x="5250466" y="-22696"/>
                            <a:pt x="5499627" y="31762"/>
                            <a:pt x="5669973" y="0"/>
                          </a:cubicBezTo>
                          <a:cubicBezTo>
                            <a:pt x="5832032" y="-61323"/>
                            <a:pt x="6258408" y="110612"/>
                            <a:pt x="6436862" y="0"/>
                          </a:cubicBezTo>
                          <a:cubicBezTo>
                            <a:pt x="6611247" y="-103850"/>
                            <a:pt x="6643220" y="13124"/>
                            <a:pt x="6850846" y="0"/>
                          </a:cubicBezTo>
                          <a:cubicBezTo>
                            <a:pt x="7041349" y="-1426"/>
                            <a:pt x="7240837" y="2359"/>
                            <a:pt x="7441283" y="0"/>
                          </a:cubicBezTo>
                          <a:cubicBezTo>
                            <a:pt x="7637638" y="18689"/>
                            <a:pt x="7798216" y="29255"/>
                            <a:pt x="7943494" y="0"/>
                          </a:cubicBezTo>
                          <a:cubicBezTo>
                            <a:pt x="8118500" y="-23576"/>
                            <a:pt x="8683375" y="96873"/>
                            <a:pt x="8941128" y="0"/>
                          </a:cubicBezTo>
                          <a:cubicBezTo>
                            <a:pt x="9003892" y="-12804"/>
                            <a:pt x="9057471" y="56583"/>
                            <a:pt x="9059640" y="114429"/>
                          </a:cubicBezTo>
                          <a:cubicBezTo>
                            <a:pt x="9048968" y="224141"/>
                            <a:pt x="8992053" y="373314"/>
                            <a:pt x="9059640" y="572136"/>
                          </a:cubicBezTo>
                          <a:cubicBezTo>
                            <a:pt x="9058098" y="636246"/>
                            <a:pt x="9000022" y="681869"/>
                            <a:pt x="8941128" y="686565"/>
                          </a:cubicBezTo>
                          <a:cubicBezTo>
                            <a:pt x="8811283" y="677206"/>
                            <a:pt x="8463224" y="649289"/>
                            <a:pt x="8262466" y="686565"/>
                          </a:cubicBezTo>
                          <a:cubicBezTo>
                            <a:pt x="7985494" y="788418"/>
                            <a:pt x="7711544" y="622893"/>
                            <a:pt x="7407351" y="686565"/>
                          </a:cubicBezTo>
                          <a:cubicBezTo>
                            <a:pt x="7042113" y="714716"/>
                            <a:pt x="6835149" y="684202"/>
                            <a:pt x="6640461" y="686565"/>
                          </a:cubicBezTo>
                          <a:cubicBezTo>
                            <a:pt x="6480202" y="685448"/>
                            <a:pt x="6376249" y="676299"/>
                            <a:pt x="6226476" y="686565"/>
                          </a:cubicBezTo>
                          <a:cubicBezTo>
                            <a:pt x="6125934" y="680931"/>
                            <a:pt x="5519527" y="570993"/>
                            <a:pt x="5371361" y="686565"/>
                          </a:cubicBezTo>
                          <a:cubicBezTo>
                            <a:pt x="5255396" y="829044"/>
                            <a:pt x="4796798" y="672394"/>
                            <a:pt x="4516246" y="686565"/>
                          </a:cubicBezTo>
                          <a:cubicBezTo>
                            <a:pt x="4238681" y="735768"/>
                            <a:pt x="4250407" y="676792"/>
                            <a:pt x="4014036" y="686565"/>
                          </a:cubicBezTo>
                          <a:cubicBezTo>
                            <a:pt x="3739252" y="673388"/>
                            <a:pt x="3473624" y="689349"/>
                            <a:pt x="3158921" y="686565"/>
                          </a:cubicBezTo>
                          <a:cubicBezTo>
                            <a:pt x="2827869" y="755138"/>
                            <a:pt x="2715448" y="680203"/>
                            <a:pt x="2480257" y="686565"/>
                          </a:cubicBezTo>
                          <a:cubicBezTo>
                            <a:pt x="2243075" y="699907"/>
                            <a:pt x="2192157" y="679004"/>
                            <a:pt x="2066274" y="686565"/>
                          </a:cubicBezTo>
                          <a:cubicBezTo>
                            <a:pt x="1961635" y="705435"/>
                            <a:pt x="1441522" y="621212"/>
                            <a:pt x="1211158" y="686565"/>
                          </a:cubicBezTo>
                          <a:cubicBezTo>
                            <a:pt x="988271" y="708119"/>
                            <a:pt x="579997" y="696853"/>
                            <a:pt x="118511" y="686565"/>
                          </a:cubicBezTo>
                          <a:cubicBezTo>
                            <a:pt x="48597" y="693789"/>
                            <a:pt x="18406" y="639991"/>
                            <a:pt x="0" y="572136"/>
                          </a:cubicBezTo>
                          <a:cubicBezTo>
                            <a:pt x="-38151" y="440119"/>
                            <a:pt x="22599" y="299984"/>
                            <a:pt x="0" y="114429"/>
                          </a:cubicBezTo>
                          <a:close/>
                        </a:path>
                        <a:path w="9059640" h="686566" stroke="0" extrusionOk="0">
                          <a:moveTo>
                            <a:pt x="0" y="114429"/>
                          </a:moveTo>
                          <a:cubicBezTo>
                            <a:pt x="-753" y="36921"/>
                            <a:pt x="57118" y="12861"/>
                            <a:pt x="118511" y="0"/>
                          </a:cubicBezTo>
                          <a:cubicBezTo>
                            <a:pt x="458702" y="-64588"/>
                            <a:pt x="622466" y="53892"/>
                            <a:pt x="885400" y="0"/>
                          </a:cubicBezTo>
                          <a:cubicBezTo>
                            <a:pt x="1137833" y="-86724"/>
                            <a:pt x="1319680" y="51248"/>
                            <a:pt x="1652288" y="0"/>
                          </a:cubicBezTo>
                          <a:cubicBezTo>
                            <a:pt x="1995397" y="-41408"/>
                            <a:pt x="2063525" y="38762"/>
                            <a:pt x="2419178" y="0"/>
                          </a:cubicBezTo>
                          <a:cubicBezTo>
                            <a:pt x="2804536" y="-39914"/>
                            <a:pt x="2876304" y="38552"/>
                            <a:pt x="3274293" y="0"/>
                          </a:cubicBezTo>
                          <a:cubicBezTo>
                            <a:pt x="3641965" y="-66520"/>
                            <a:pt x="3614325" y="44159"/>
                            <a:pt x="3776504" y="0"/>
                          </a:cubicBezTo>
                          <a:cubicBezTo>
                            <a:pt x="4014368" y="-13910"/>
                            <a:pt x="4257645" y="113537"/>
                            <a:pt x="4455166" y="0"/>
                          </a:cubicBezTo>
                          <a:cubicBezTo>
                            <a:pt x="4707015" y="-60722"/>
                            <a:pt x="4757415" y="35938"/>
                            <a:pt x="5045603" y="0"/>
                          </a:cubicBezTo>
                          <a:cubicBezTo>
                            <a:pt x="5329434" y="-34053"/>
                            <a:pt x="5320848" y="12847"/>
                            <a:pt x="5547814" y="0"/>
                          </a:cubicBezTo>
                          <a:cubicBezTo>
                            <a:pt x="5773489" y="36324"/>
                            <a:pt x="6046266" y="-59265"/>
                            <a:pt x="6314703" y="0"/>
                          </a:cubicBezTo>
                          <a:cubicBezTo>
                            <a:pt x="6573324" y="-19811"/>
                            <a:pt x="6593359" y="21187"/>
                            <a:pt x="6728687" y="0"/>
                          </a:cubicBezTo>
                          <a:cubicBezTo>
                            <a:pt x="6852090" y="-3760"/>
                            <a:pt x="7041358" y="18679"/>
                            <a:pt x="7142672" y="0"/>
                          </a:cubicBezTo>
                          <a:cubicBezTo>
                            <a:pt x="7245495" y="4580"/>
                            <a:pt x="7538598" y="109059"/>
                            <a:pt x="7909560" y="0"/>
                          </a:cubicBezTo>
                          <a:cubicBezTo>
                            <a:pt x="8274852" y="-32523"/>
                            <a:pt x="8696373" y="18183"/>
                            <a:pt x="8941128" y="0"/>
                          </a:cubicBezTo>
                          <a:cubicBezTo>
                            <a:pt x="9015997" y="3116"/>
                            <a:pt x="9052289" y="65902"/>
                            <a:pt x="9059640" y="114429"/>
                          </a:cubicBezTo>
                          <a:cubicBezTo>
                            <a:pt x="9101873" y="251845"/>
                            <a:pt x="9012865" y="468749"/>
                            <a:pt x="9059640" y="572136"/>
                          </a:cubicBezTo>
                          <a:cubicBezTo>
                            <a:pt x="9078583" y="643201"/>
                            <a:pt x="8993511" y="691239"/>
                            <a:pt x="8941128" y="686565"/>
                          </a:cubicBezTo>
                          <a:cubicBezTo>
                            <a:pt x="8729936" y="684113"/>
                            <a:pt x="8608906" y="614595"/>
                            <a:pt x="8350691" y="686565"/>
                          </a:cubicBezTo>
                          <a:cubicBezTo>
                            <a:pt x="8083528" y="724849"/>
                            <a:pt x="7773233" y="605040"/>
                            <a:pt x="7583802" y="686565"/>
                          </a:cubicBezTo>
                          <a:cubicBezTo>
                            <a:pt x="7398173" y="777580"/>
                            <a:pt x="7205189" y="679743"/>
                            <a:pt x="7081592" y="686565"/>
                          </a:cubicBezTo>
                          <a:cubicBezTo>
                            <a:pt x="6979381" y="711109"/>
                            <a:pt x="6757394" y="656271"/>
                            <a:pt x="6579382" y="686565"/>
                          </a:cubicBezTo>
                          <a:cubicBezTo>
                            <a:pt x="6393435" y="707760"/>
                            <a:pt x="6218980" y="622149"/>
                            <a:pt x="5900718" y="686565"/>
                          </a:cubicBezTo>
                          <a:cubicBezTo>
                            <a:pt x="5566883" y="741302"/>
                            <a:pt x="5454806" y="663484"/>
                            <a:pt x="5222056" y="686565"/>
                          </a:cubicBezTo>
                          <a:cubicBezTo>
                            <a:pt x="4941219" y="736451"/>
                            <a:pt x="4944643" y="618047"/>
                            <a:pt x="4808072" y="686565"/>
                          </a:cubicBezTo>
                          <a:cubicBezTo>
                            <a:pt x="4690603" y="757427"/>
                            <a:pt x="4459433" y="691383"/>
                            <a:pt x="4305861" y="686565"/>
                          </a:cubicBezTo>
                          <a:cubicBezTo>
                            <a:pt x="4151708" y="688466"/>
                            <a:pt x="3993900" y="679202"/>
                            <a:pt x="3891877" y="686565"/>
                          </a:cubicBezTo>
                          <a:cubicBezTo>
                            <a:pt x="3782979" y="680496"/>
                            <a:pt x="3556088" y="622411"/>
                            <a:pt x="3389666" y="686565"/>
                          </a:cubicBezTo>
                          <a:cubicBezTo>
                            <a:pt x="3190472" y="667549"/>
                            <a:pt x="2836775" y="717384"/>
                            <a:pt x="2622777" y="686565"/>
                          </a:cubicBezTo>
                          <a:cubicBezTo>
                            <a:pt x="2394328" y="713356"/>
                            <a:pt x="2299138" y="611941"/>
                            <a:pt x="2120566" y="686565"/>
                          </a:cubicBezTo>
                          <a:cubicBezTo>
                            <a:pt x="1930587" y="773055"/>
                            <a:pt x="1671123" y="638507"/>
                            <a:pt x="1441903" y="686565"/>
                          </a:cubicBezTo>
                          <a:cubicBezTo>
                            <a:pt x="1171958" y="713123"/>
                            <a:pt x="1009423" y="680693"/>
                            <a:pt x="851467" y="686565"/>
                          </a:cubicBezTo>
                          <a:cubicBezTo>
                            <a:pt x="675827" y="760305"/>
                            <a:pt x="312207" y="648800"/>
                            <a:pt x="118511" y="686565"/>
                          </a:cubicBezTo>
                          <a:cubicBezTo>
                            <a:pt x="58143" y="696403"/>
                            <a:pt x="-1325" y="650544"/>
                            <a:pt x="0" y="572136"/>
                          </a:cubicBezTo>
                          <a:cubicBezTo>
                            <a:pt x="-47441" y="354655"/>
                            <a:pt x="33833" y="271467"/>
                            <a:pt x="0" y="114429"/>
                          </a:cubicBezTo>
                          <a:close/>
                        </a:path>
                        <a:path w="9059640" h="686566" fill="none" stroke="0" extrusionOk="0">
                          <a:moveTo>
                            <a:pt x="0" y="114429"/>
                          </a:moveTo>
                          <a:cubicBezTo>
                            <a:pt x="6056" y="55549"/>
                            <a:pt x="76348" y="2663"/>
                            <a:pt x="118511" y="0"/>
                          </a:cubicBezTo>
                          <a:cubicBezTo>
                            <a:pt x="360744" y="-13565"/>
                            <a:pt x="392289" y="40471"/>
                            <a:pt x="620722" y="0"/>
                          </a:cubicBezTo>
                          <a:cubicBezTo>
                            <a:pt x="819412" y="-4026"/>
                            <a:pt x="1037198" y="107073"/>
                            <a:pt x="1387610" y="0"/>
                          </a:cubicBezTo>
                          <a:cubicBezTo>
                            <a:pt x="1748951" y="-68145"/>
                            <a:pt x="1705755" y="21237"/>
                            <a:pt x="1801595" y="0"/>
                          </a:cubicBezTo>
                          <a:cubicBezTo>
                            <a:pt x="1876777" y="-30241"/>
                            <a:pt x="2159647" y="29202"/>
                            <a:pt x="2392032" y="0"/>
                          </a:cubicBezTo>
                          <a:cubicBezTo>
                            <a:pt x="2610579" y="-40947"/>
                            <a:pt x="2919811" y="57317"/>
                            <a:pt x="3158921" y="0"/>
                          </a:cubicBezTo>
                          <a:cubicBezTo>
                            <a:pt x="3456159" y="-70851"/>
                            <a:pt x="3522712" y="9711"/>
                            <a:pt x="3925809" y="0"/>
                          </a:cubicBezTo>
                          <a:cubicBezTo>
                            <a:pt x="4306150" y="-50538"/>
                            <a:pt x="4171565" y="17166"/>
                            <a:pt x="4339794" y="0"/>
                          </a:cubicBezTo>
                          <a:cubicBezTo>
                            <a:pt x="4495895" y="-20336"/>
                            <a:pt x="4628709" y="27266"/>
                            <a:pt x="4753778" y="0"/>
                          </a:cubicBezTo>
                          <a:cubicBezTo>
                            <a:pt x="4888650" y="-16374"/>
                            <a:pt x="5046487" y="39020"/>
                            <a:pt x="5167762" y="0"/>
                          </a:cubicBezTo>
                          <a:cubicBezTo>
                            <a:pt x="5288127" y="-20849"/>
                            <a:pt x="5539571" y="11212"/>
                            <a:pt x="5669973" y="0"/>
                          </a:cubicBezTo>
                          <a:cubicBezTo>
                            <a:pt x="5836339" y="-39101"/>
                            <a:pt x="6259489" y="104245"/>
                            <a:pt x="6436862" y="0"/>
                          </a:cubicBezTo>
                          <a:cubicBezTo>
                            <a:pt x="6599622" y="-79349"/>
                            <a:pt x="6691654" y="8832"/>
                            <a:pt x="6850846" y="0"/>
                          </a:cubicBezTo>
                          <a:cubicBezTo>
                            <a:pt x="7052166" y="-32456"/>
                            <a:pt x="7270097" y="13739"/>
                            <a:pt x="7441283" y="0"/>
                          </a:cubicBezTo>
                          <a:cubicBezTo>
                            <a:pt x="7597930" y="-18645"/>
                            <a:pt x="7809002" y="21293"/>
                            <a:pt x="7943494" y="0"/>
                          </a:cubicBezTo>
                          <a:cubicBezTo>
                            <a:pt x="8110728" y="-58454"/>
                            <a:pt x="8673265" y="71872"/>
                            <a:pt x="8941128" y="0"/>
                          </a:cubicBezTo>
                          <a:cubicBezTo>
                            <a:pt x="9002711" y="-9529"/>
                            <a:pt x="9067353" y="43962"/>
                            <a:pt x="9059640" y="114429"/>
                          </a:cubicBezTo>
                          <a:cubicBezTo>
                            <a:pt x="9036039" y="199752"/>
                            <a:pt x="9005359" y="360003"/>
                            <a:pt x="9059640" y="572136"/>
                          </a:cubicBezTo>
                          <a:cubicBezTo>
                            <a:pt x="9052826" y="642349"/>
                            <a:pt x="9002794" y="672002"/>
                            <a:pt x="8941128" y="686565"/>
                          </a:cubicBezTo>
                          <a:cubicBezTo>
                            <a:pt x="8790456" y="796292"/>
                            <a:pt x="8476039" y="663231"/>
                            <a:pt x="8262466" y="686565"/>
                          </a:cubicBezTo>
                          <a:cubicBezTo>
                            <a:pt x="8023229" y="719016"/>
                            <a:pt x="7768760" y="640347"/>
                            <a:pt x="7407351" y="686565"/>
                          </a:cubicBezTo>
                          <a:cubicBezTo>
                            <a:pt x="7064325" y="727471"/>
                            <a:pt x="6842358" y="662079"/>
                            <a:pt x="6640461" y="686565"/>
                          </a:cubicBezTo>
                          <a:cubicBezTo>
                            <a:pt x="6446234" y="693059"/>
                            <a:pt x="6325368" y="685518"/>
                            <a:pt x="6226476" y="686565"/>
                          </a:cubicBezTo>
                          <a:cubicBezTo>
                            <a:pt x="6112128" y="668880"/>
                            <a:pt x="5536355" y="591398"/>
                            <a:pt x="5371361" y="686565"/>
                          </a:cubicBezTo>
                          <a:cubicBezTo>
                            <a:pt x="5259649" y="724662"/>
                            <a:pt x="4819714" y="626807"/>
                            <a:pt x="4516246" y="686565"/>
                          </a:cubicBezTo>
                          <a:cubicBezTo>
                            <a:pt x="4230706" y="720711"/>
                            <a:pt x="4260109" y="685620"/>
                            <a:pt x="4014036" y="686565"/>
                          </a:cubicBezTo>
                          <a:cubicBezTo>
                            <a:pt x="3737374" y="721178"/>
                            <a:pt x="3568201" y="608930"/>
                            <a:pt x="3158921" y="686565"/>
                          </a:cubicBezTo>
                          <a:cubicBezTo>
                            <a:pt x="2817884" y="728208"/>
                            <a:pt x="2747359" y="677813"/>
                            <a:pt x="2480257" y="686565"/>
                          </a:cubicBezTo>
                          <a:cubicBezTo>
                            <a:pt x="2223008" y="718164"/>
                            <a:pt x="2200712" y="688128"/>
                            <a:pt x="2066274" y="686565"/>
                          </a:cubicBezTo>
                          <a:cubicBezTo>
                            <a:pt x="1961049" y="687376"/>
                            <a:pt x="1394853" y="659959"/>
                            <a:pt x="1211158" y="686565"/>
                          </a:cubicBezTo>
                          <a:cubicBezTo>
                            <a:pt x="989626" y="755577"/>
                            <a:pt x="528990" y="676108"/>
                            <a:pt x="118511" y="686565"/>
                          </a:cubicBezTo>
                          <a:cubicBezTo>
                            <a:pt x="53805" y="685581"/>
                            <a:pt x="5605" y="630379"/>
                            <a:pt x="0" y="572136"/>
                          </a:cubicBezTo>
                          <a:cubicBezTo>
                            <a:pt x="-13397" y="430913"/>
                            <a:pt x="50615" y="287143"/>
                            <a:pt x="0" y="11442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79AF4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905BAB6-3850-4117-B527-38A42816AAC8}"/>
                </a:ext>
              </a:extLst>
            </p:cNvPr>
            <p:cNvSpPr/>
            <p:nvPr/>
          </p:nvSpPr>
          <p:spPr>
            <a:xfrm>
              <a:off x="1396033" y="1545318"/>
              <a:ext cx="5020809" cy="550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biểu tượng phù hợp với từng câu lạc bộ: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1835FEE-612A-4CA5-99B9-1A6D239692BE}"/>
              </a:ext>
            </a:extLst>
          </p:cNvPr>
          <p:cNvGrpSpPr/>
          <p:nvPr/>
        </p:nvGrpSpPr>
        <p:grpSpPr>
          <a:xfrm>
            <a:off x="830235" y="5786196"/>
            <a:ext cx="11361765" cy="1322528"/>
            <a:chOff x="1525723" y="4395580"/>
            <a:chExt cx="8186927" cy="1545219"/>
          </a:xfrm>
        </p:grpSpPr>
        <p:sp>
          <p:nvSpPr>
            <p:cNvPr id="28" name="Rectangle: Rounded Corners 43">
              <a:extLst>
                <a:ext uri="{FF2B5EF4-FFF2-40B4-BE49-F238E27FC236}">
                  <a16:creationId xmlns:a16="http://schemas.microsoft.com/office/drawing/2014/main" xmlns="" id="{D694A3F6-1323-4326-AE29-C767556CC668}"/>
                </a:ext>
              </a:extLst>
            </p:cNvPr>
            <p:cNvSpPr/>
            <p:nvPr/>
          </p:nvSpPr>
          <p:spPr>
            <a:xfrm>
              <a:off x="1532498" y="4395580"/>
              <a:ext cx="8180152" cy="801917"/>
            </a:xfrm>
            <a:custGeom>
              <a:avLst/>
              <a:gdLst>
                <a:gd name="connsiteX0" fmla="*/ 0 w 9988758"/>
                <a:gd name="connsiteY0" fmla="*/ 99616 h 597685"/>
                <a:gd name="connsiteX1" fmla="*/ 99616 w 9988758"/>
                <a:gd name="connsiteY1" fmla="*/ 0 h 597685"/>
                <a:gd name="connsiteX2" fmla="*/ 479680 w 9988758"/>
                <a:gd name="connsiteY2" fmla="*/ 0 h 597685"/>
                <a:gd name="connsiteX3" fmla="*/ 859744 w 9988758"/>
                <a:gd name="connsiteY3" fmla="*/ 0 h 597685"/>
                <a:gd name="connsiteX4" fmla="*/ 1533494 w 9988758"/>
                <a:gd name="connsiteY4" fmla="*/ 0 h 597685"/>
                <a:gd name="connsiteX5" fmla="*/ 1815662 w 9988758"/>
                <a:gd name="connsiteY5" fmla="*/ 0 h 597685"/>
                <a:gd name="connsiteX6" fmla="*/ 2293622 w 9988758"/>
                <a:gd name="connsiteY6" fmla="*/ 0 h 597685"/>
                <a:gd name="connsiteX7" fmla="*/ 2673685 w 9988758"/>
                <a:gd name="connsiteY7" fmla="*/ 0 h 597685"/>
                <a:gd name="connsiteX8" fmla="*/ 3151645 w 9988758"/>
                <a:gd name="connsiteY8" fmla="*/ 0 h 597685"/>
                <a:gd name="connsiteX9" fmla="*/ 3531709 w 9988758"/>
                <a:gd name="connsiteY9" fmla="*/ 0 h 597685"/>
                <a:gd name="connsiteX10" fmla="*/ 4107563 w 9988758"/>
                <a:gd name="connsiteY10" fmla="*/ 0 h 597685"/>
                <a:gd name="connsiteX11" fmla="*/ 4487627 w 9988758"/>
                <a:gd name="connsiteY11" fmla="*/ 0 h 597685"/>
                <a:gd name="connsiteX12" fmla="*/ 4965586 w 9988758"/>
                <a:gd name="connsiteY12" fmla="*/ 0 h 597685"/>
                <a:gd name="connsiteX13" fmla="*/ 5541441 w 9988758"/>
                <a:gd name="connsiteY13" fmla="*/ 0 h 597685"/>
                <a:gd name="connsiteX14" fmla="*/ 6117295 w 9988758"/>
                <a:gd name="connsiteY14" fmla="*/ 0 h 597685"/>
                <a:gd name="connsiteX15" fmla="*/ 6888940 w 9988758"/>
                <a:gd name="connsiteY15" fmla="*/ 0 h 597685"/>
                <a:gd name="connsiteX16" fmla="*/ 7562690 w 9988758"/>
                <a:gd name="connsiteY16" fmla="*/ 0 h 597685"/>
                <a:gd name="connsiteX17" fmla="*/ 7844859 w 9988758"/>
                <a:gd name="connsiteY17" fmla="*/ 0 h 597685"/>
                <a:gd name="connsiteX18" fmla="*/ 8616504 w 9988758"/>
                <a:gd name="connsiteY18" fmla="*/ 0 h 597685"/>
                <a:gd name="connsiteX19" fmla="*/ 9388149 w 9988758"/>
                <a:gd name="connsiteY19" fmla="*/ 0 h 597685"/>
                <a:gd name="connsiteX20" fmla="*/ 9889142 w 9988758"/>
                <a:gd name="connsiteY20" fmla="*/ 0 h 597685"/>
                <a:gd name="connsiteX21" fmla="*/ 9988758 w 9988758"/>
                <a:gd name="connsiteY21" fmla="*/ 99616 h 597685"/>
                <a:gd name="connsiteX22" fmla="*/ 9988758 w 9988758"/>
                <a:gd name="connsiteY22" fmla="*/ 498069 h 597685"/>
                <a:gd name="connsiteX23" fmla="*/ 9889142 w 9988758"/>
                <a:gd name="connsiteY23" fmla="*/ 597685 h 597685"/>
                <a:gd name="connsiteX24" fmla="*/ 9215392 w 9988758"/>
                <a:gd name="connsiteY24" fmla="*/ 597685 h 597685"/>
                <a:gd name="connsiteX25" fmla="*/ 8443747 w 9988758"/>
                <a:gd name="connsiteY25" fmla="*/ 597685 h 597685"/>
                <a:gd name="connsiteX26" fmla="*/ 7867893 w 9988758"/>
                <a:gd name="connsiteY26" fmla="*/ 597685 h 597685"/>
                <a:gd name="connsiteX27" fmla="*/ 7194143 w 9988758"/>
                <a:gd name="connsiteY27" fmla="*/ 597685 h 597685"/>
                <a:gd name="connsiteX28" fmla="*/ 6716184 w 9988758"/>
                <a:gd name="connsiteY28" fmla="*/ 597685 h 597685"/>
                <a:gd name="connsiteX29" fmla="*/ 6434015 w 9988758"/>
                <a:gd name="connsiteY29" fmla="*/ 597685 h 597685"/>
                <a:gd name="connsiteX30" fmla="*/ 6151846 w 9988758"/>
                <a:gd name="connsiteY30" fmla="*/ 597685 h 597685"/>
                <a:gd name="connsiteX31" fmla="*/ 5771783 w 9988758"/>
                <a:gd name="connsiteY31" fmla="*/ 597685 h 597685"/>
                <a:gd name="connsiteX32" fmla="*/ 5391719 w 9988758"/>
                <a:gd name="connsiteY32" fmla="*/ 597685 h 597685"/>
                <a:gd name="connsiteX33" fmla="*/ 5011655 w 9988758"/>
                <a:gd name="connsiteY33" fmla="*/ 597685 h 597685"/>
                <a:gd name="connsiteX34" fmla="*/ 4240010 w 9988758"/>
                <a:gd name="connsiteY34" fmla="*/ 597685 h 597685"/>
                <a:gd name="connsiteX35" fmla="*/ 3566260 w 9988758"/>
                <a:gd name="connsiteY35" fmla="*/ 597685 h 597685"/>
                <a:gd name="connsiteX36" fmla="*/ 3088301 w 9988758"/>
                <a:gd name="connsiteY36" fmla="*/ 597685 h 597685"/>
                <a:gd name="connsiteX37" fmla="*/ 2610341 w 9988758"/>
                <a:gd name="connsiteY37" fmla="*/ 597685 h 597685"/>
                <a:gd name="connsiteX38" fmla="*/ 2328173 w 9988758"/>
                <a:gd name="connsiteY38" fmla="*/ 597685 h 597685"/>
                <a:gd name="connsiteX39" fmla="*/ 1654423 w 9988758"/>
                <a:gd name="connsiteY39" fmla="*/ 597685 h 597685"/>
                <a:gd name="connsiteX40" fmla="*/ 980673 w 9988758"/>
                <a:gd name="connsiteY40" fmla="*/ 597685 h 597685"/>
                <a:gd name="connsiteX41" fmla="*/ 99616 w 9988758"/>
                <a:gd name="connsiteY41" fmla="*/ 597685 h 597685"/>
                <a:gd name="connsiteX42" fmla="*/ 0 w 9988758"/>
                <a:gd name="connsiteY42" fmla="*/ 498069 h 597685"/>
                <a:gd name="connsiteX43" fmla="*/ 0 w 9988758"/>
                <a:gd name="connsiteY43" fmla="*/ 99616 h 59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988758" h="597685" fill="none" extrusionOk="0">
                  <a:moveTo>
                    <a:pt x="0" y="99616"/>
                  </a:moveTo>
                  <a:cubicBezTo>
                    <a:pt x="1880" y="46227"/>
                    <a:pt x="44618" y="-13787"/>
                    <a:pt x="99616" y="0"/>
                  </a:cubicBezTo>
                  <a:cubicBezTo>
                    <a:pt x="251897" y="-44111"/>
                    <a:pt x="399591" y="20729"/>
                    <a:pt x="479680" y="0"/>
                  </a:cubicBezTo>
                  <a:cubicBezTo>
                    <a:pt x="559769" y="-20729"/>
                    <a:pt x="769333" y="6618"/>
                    <a:pt x="859744" y="0"/>
                  </a:cubicBezTo>
                  <a:cubicBezTo>
                    <a:pt x="950155" y="-6618"/>
                    <a:pt x="1366745" y="46551"/>
                    <a:pt x="1533494" y="0"/>
                  </a:cubicBezTo>
                  <a:cubicBezTo>
                    <a:pt x="1700243" y="-46551"/>
                    <a:pt x="1683130" y="9176"/>
                    <a:pt x="1815662" y="0"/>
                  </a:cubicBezTo>
                  <a:cubicBezTo>
                    <a:pt x="1948194" y="-9176"/>
                    <a:pt x="2147469" y="18447"/>
                    <a:pt x="2293622" y="0"/>
                  </a:cubicBezTo>
                  <a:cubicBezTo>
                    <a:pt x="2439775" y="-18447"/>
                    <a:pt x="2586928" y="4962"/>
                    <a:pt x="2673685" y="0"/>
                  </a:cubicBezTo>
                  <a:cubicBezTo>
                    <a:pt x="2760442" y="-4962"/>
                    <a:pt x="3021668" y="16237"/>
                    <a:pt x="3151645" y="0"/>
                  </a:cubicBezTo>
                  <a:cubicBezTo>
                    <a:pt x="3281622" y="-16237"/>
                    <a:pt x="3447374" y="9545"/>
                    <a:pt x="3531709" y="0"/>
                  </a:cubicBezTo>
                  <a:cubicBezTo>
                    <a:pt x="3616044" y="-9545"/>
                    <a:pt x="3826663" y="33032"/>
                    <a:pt x="4107563" y="0"/>
                  </a:cubicBezTo>
                  <a:cubicBezTo>
                    <a:pt x="4388463" y="-33032"/>
                    <a:pt x="4409336" y="16699"/>
                    <a:pt x="4487627" y="0"/>
                  </a:cubicBezTo>
                  <a:cubicBezTo>
                    <a:pt x="4565918" y="-16699"/>
                    <a:pt x="4744505" y="23615"/>
                    <a:pt x="4965586" y="0"/>
                  </a:cubicBezTo>
                  <a:cubicBezTo>
                    <a:pt x="5186667" y="-23615"/>
                    <a:pt x="5351065" y="51740"/>
                    <a:pt x="5541441" y="0"/>
                  </a:cubicBezTo>
                  <a:cubicBezTo>
                    <a:pt x="5731818" y="-51740"/>
                    <a:pt x="5879284" y="64803"/>
                    <a:pt x="6117295" y="0"/>
                  </a:cubicBezTo>
                  <a:cubicBezTo>
                    <a:pt x="6355306" y="-64803"/>
                    <a:pt x="6605528" y="68313"/>
                    <a:pt x="6888940" y="0"/>
                  </a:cubicBezTo>
                  <a:cubicBezTo>
                    <a:pt x="7172352" y="-68313"/>
                    <a:pt x="7409352" y="64518"/>
                    <a:pt x="7562690" y="0"/>
                  </a:cubicBezTo>
                  <a:cubicBezTo>
                    <a:pt x="7716028" y="-64518"/>
                    <a:pt x="7723925" y="3593"/>
                    <a:pt x="7844859" y="0"/>
                  </a:cubicBezTo>
                  <a:cubicBezTo>
                    <a:pt x="7965793" y="-3593"/>
                    <a:pt x="8398654" y="40082"/>
                    <a:pt x="8616504" y="0"/>
                  </a:cubicBezTo>
                  <a:cubicBezTo>
                    <a:pt x="8834355" y="-40082"/>
                    <a:pt x="9047744" y="318"/>
                    <a:pt x="9388149" y="0"/>
                  </a:cubicBezTo>
                  <a:cubicBezTo>
                    <a:pt x="9728554" y="-318"/>
                    <a:pt x="9766930" y="12402"/>
                    <a:pt x="9889142" y="0"/>
                  </a:cubicBezTo>
                  <a:cubicBezTo>
                    <a:pt x="9949360" y="-1312"/>
                    <a:pt x="10001314" y="35617"/>
                    <a:pt x="9988758" y="99616"/>
                  </a:cubicBezTo>
                  <a:cubicBezTo>
                    <a:pt x="10032664" y="244940"/>
                    <a:pt x="9966410" y="368370"/>
                    <a:pt x="9988758" y="498069"/>
                  </a:cubicBezTo>
                  <a:cubicBezTo>
                    <a:pt x="9977955" y="554920"/>
                    <a:pt x="9943023" y="602117"/>
                    <a:pt x="9889142" y="597685"/>
                  </a:cubicBezTo>
                  <a:cubicBezTo>
                    <a:pt x="9734719" y="666297"/>
                    <a:pt x="9510740" y="520618"/>
                    <a:pt x="9215392" y="597685"/>
                  </a:cubicBezTo>
                  <a:cubicBezTo>
                    <a:pt x="8920044" y="674752"/>
                    <a:pt x="8743662" y="588732"/>
                    <a:pt x="8443747" y="597685"/>
                  </a:cubicBezTo>
                  <a:cubicBezTo>
                    <a:pt x="8143833" y="606638"/>
                    <a:pt x="8067913" y="591273"/>
                    <a:pt x="7867893" y="597685"/>
                  </a:cubicBezTo>
                  <a:cubicBezTo>
                    <a:pt x="7667873" y="604097"/>
                    <a:pt x="7417608" y="593598"/>
                    <a:pt x="7194143" y="597685"/>
                  </a:cubicBezTo>
                  <a:cubicBezTo>
                    <a:pt x="6970678" y="601772"/>
                    <a:pt x="6845845" y="575365"/>
                    <a:pt x="6716184" y="597685"/>
                  </a:cubicBezTo>
                  <a:cubicBezTo>
                    <a:pt x="6586523" y="620005"/>
                    <a:pt x="6525675" y="594311"/>
                    <a:pt x="6434015" y="597685"/>
                  </a:cubicBezTo>
                  <a:cubicBezTo>
                    <a:pt x="6342355" y="601059"/>
                    <a:pt x="6215893" y="576404"/>
                    <a:pt x="6151846" y="597685"/>
                  </a:cubicBezTo>
                  <a:cubicBezTo>
                    <a:pt x="6087799" y="618966"/>
                    <a:pt x="5959357" y="591664"/>
                    <a:pt x="5771783" y="597685"/>
                  </a:cubicBezTo>
                  <a:cubicBezTo>
                    <a:pt x="5584209" y="603706"/>
                    <a:pt x="5526954" y="554072"/>
                    <a:pt x="5391719" y="597685"/>
                  </a:cubicBezTo>
                  <a:cubicBezTo>
                    <a:pt x="5256484" y="641298"/>
                    <a:pt x="5168780" y="552983"/>
                    <a:pt x="5011655" y="597685"/>
                  </a:cubicBezTo>
                  <a:cubicBezTo>
                    <a:pt x="4854530" y="642387"/>
                    <a:pt x="4523972" y="559269"/>
                    <a:pt x="4240010" y="597685"/>
                  </a:cubicBezTo>
                  <a:cubicBezTo>
                    <a:pt x="3956048" y="636101"/>
                    <a:pt x="3747017" y="527743"/>
                    <a:pt x="3566260" y="597685"/>
                  </a:cubicBezTo>
                  <a:cubicBezTo>
                    <a:pt x="3385503" y="667627"/>
                    <a:pt x="3306303" y="553369"/>
                    <a:pt x="3088301" y="597685"/>
                  </a:cubicBezTo>
                  <a:cubicBezTo>
                    <a:pt x="2870299" y="642001"/>
                    <a:pt x="2730886" y="591018"/>
                    <a:pt x="2610341" y="597685"/>
                  </a:cubicBezTo>
                  <a:cubicBezTo>
                    <a:pt x="2489796" y="604352"/>
                    <a:pt x="2424527" y="573265"/>
                    <a:pt x="2328173" y="597685"/>
                  </a:cubicBezTo>
                  <a:cubicBezTo>
                    <a:pt x="2231819" y="622105"/>
                    <a:pt x="1984815" y="527117"/>
                    <a:pt x="1654423" y="597685"/>
                  </a:cubicBezTo>
                  <a:cubicBezTo>
                    <a:pt x="1324031" y="668253"/>
                    <a:pt x="1224521" y="587291"/>
                    <a:pt x="980673" y="597685"/>
                  </a:cubicBezTo>
                  <a:cubicBezTo>
                    <a:pt x="736825" y="608079"/>
                    <a:pt x="433149" y="560156"/>
                    <a:pt x="99616" y="597685"/>
                  </a:cubicBezTo>
                  <a:cubicBezTo>
                    <a:pt x="43614" y="596170"/>
                    <a:pt x="4772" y="549389"/>
                    <a:pt x="0" y="498069"/>
                  </a:cubicBezTo>
                  <a:cubicBezTo>
                    <a:pt x="-22339" y="369519"/>
                    <a:pt x="35420" y="209741"/>
                    <a:pt x="0" y="99616"/>
                  </a:cubicBezTo>
                  <a:close/>
                </a:path>
                <a:path w="9988758" h="597685" stroke="0" extrusionOk="0">
                  <a:moveTo>
                    <a:pt x="0" y="99616"/>
                  </a:moveTo>
                  <a:cubicBezTo>
                    <a:pt x="-6556" y="42663"/>
                    <a:pt x="47077" y="1886"/>
                    <a:pt x="99616" y="0"/>
                  </a:cubicBezTo>
                  <a:cubicBezTo>
                    <a:pt x="393003" y="-80431"/>
                    <a:pt x="463565" y="77806"/>
                    <a:pt x="773366" y="0"/>
                  </a:cubicBezTo>
                  <a:cubicBezTo>
                    <a:pt x="1083167" y="-77806"/>
                    <a:pt x="1120197" y="20902"/>
                    <a:pt x="1447115" y="0"/>
                  </a:cubicBezTo>
                  <a:cubicBezTo>
                    <a:pt x="1774033" y="-20902"/>
                    <a:pt x="1892485" y="70978"/>
                    <a:pt x="2120865" y="0"/>
                  </a:cubicBezTo>
                  <a:cubicBezTo>
                    <a:pt x="2349245" y="-70978"/>
                    <a:pt x="2616353" y="73169"/>
                    <a:pt x="2892510" y="0"/>
                  </a:cubicBezTo>
                  <a:cubicBezTo>
                    <a:pt x="3168667" y="-73169"/>
                    <a:pt x="3173219" y="36089"/>
                    <a:pt x="3272574" y="0"/>
                  </a:cubicBezTo>
                  <a:cubicBezTo>
                    <a:pt x="3371929" y="-36089"/>
                    <a:pt x="3694073" y="17107"/>
                    <a:pt x="3848429" y="0"/>
                  </a:cubicBezTo>
                  <a:cubicBezTo>
                    <a:pt x="4002786" y="-17107"/>
                    <a:pt x="4168786" y="23591"/>
                    <a:pt x="4326388" y="0"/>
                  </a:cubicBezTo>
                  <a:cubicBezTo>
                    <a:pt x="4483990" y="-23591"/>
                    <a:pt x="4555382" y="10438"/>
                    <a:pt x="4706452" y="0"/>
                  </a:cubicBezTo>
                  <a:cubicBezTo>
                    <a:pt x="4857522" y="-10438"/>
                    <a:pt x="5095362" y="62819"/>
                    <a:pt x="5380201" y="0"/>
                  </a:cubicBezTo>
                  <a:cubicBezTo>
                    <a:pt x="5665040" y="-62819"/>
                    <a:pt x="5591131" y="7932"/>
                    <a:pt x="5662370" y="0"/>
                  </a:cubicBezTo>
                  <a:cubicBezTo>
                    <a:pt x="5733609" y="-7932"/>
                    <a:pt x="5813861" y="14098"/>
                    <a:pt x="5944539" y="0"/>
                  </a:cubicBezTo>
                  <a:cubicBezTo>
                    <a:pt x="6075217" y="-14098"/>
                    <a:pt x="6443995" y="39051"/>
                    <a:pt x="6618289" y="0"/>
                  </a:cubicBezTo>
                  <a:cubicBezTo>
                    <a:pt x="6792583" y="-39051"/>
                    <a:pt x="6906294" y="37093"/>
                    <a:pt x="6998353" y="0"/>
                  </a:cubicBezTo>
                  <a:cubicBezTo>
                    <a:pt x="7090412" y="-37093"/>
                    <a:pt x="7262750" y="6006"/>
                    <a:pt x="7378417" y="0"/>
                  </a:cubicBezTo>
                  <a:cubicBezTo>
                    <a:pt x="7494084" y="-6006"/>
                    <a:pt x="7961575" y="44081"/>
                    <a:pt x="8150061" y="0"/>
                  </a:cubicBezTo>
                  <a:cubicBezTo>
                    <a:pt x="8338547" y="-44081"/>
                    <a:pt x="8683238" y="68689"/>
                    <a:pt x="8921706" y="0"/>
                  </a:cubicBezTo>
                  <a:cubicBezTo>
                    <a:pt x="9160175" y="-68689"/>
                    <a:pt x="9679769" y="79860"/>
                    <a:pt x="9889142" y="0"/>
                  </a:cubicBezTo>
                  <a:cubicBezTo>
                    <a:pt x="9944926" y="-5421"/>
                    <a:pt x="9990229" y="48082"/>
                    <a:pt x="9988758" y="99616"/>
                  </a:cubicBezTo>
                  <a:cubicBezTo>
                    <a:pt x="10031917" y="195350"/>
                    <a:pt x="9950507" y="382212"/>
                    <a:pt x="9988758" y="498069"/>
                  </a:cubicBezTo>
                  <a:cubicBezTo>
                    <a:pt x="9989828" y="548613"/>
                    <a:pt x="9939311" y="594623"/>
                    <a:pt x="9889142" y="597685"/>
                  </a:cubicBezTo>
                  <a:cubicBezTo>
                    <a:pt x="9749597" y="649264"/>
                    <a:pt x="9527621" y="564005"/>
                    <a:pt x="9215392" y="597685"/>
                  </a:cubicBezTo>
                  <a:cubicBezTo>
                    <a:pt x="8903163" y="631365"/>
                    <a:pt x="8818241" y="570262"/>
                    <a:pt x="8639538" y="597685"/>
                  </a:cubicBezTo>
                  <a:cubicBezTo>
                    <a:pt x="8460835" y="625108"/>
                    <a:pt x="8425199" y="593131"/>
                    <a:pt x="8357369" y="597685"/>
                  </a:cubicBezTo>
                  <a:cubicBezTo>
                    <a:pt x="8289539" y="602239"/>
                    <a:pt x="8053895" y="578634"/>
                    <a:pt x="7977305" y="597685"/>
                  </a:cubicBezTo>
                  <a:cubicBezTo>
                    <a:pt x="7900715" y="616736"/>
                    <a:pt x="7771094" y="572962"/>
                    <a:pt x="7695136" y="597685"/>
                  </a:cubicBezTo>
                  <a:cubicBezTo>
                    <a:pt x="7619178" y="622408"/>
                    <a:pt x="7392937" y="553079"/>
                    <a:pt x="7315073" y="597685"/>
                  </a:cubicBezTo>
                  <a:cubicBezTo>
                    <a:pt x="7237209" y="642291"/>
                    <a:pt x="6978184" y="551257"/>
                    <a:pt x="6641323" y="597685"/>
                  </a:cubicBezTo>
                  <a:cubicBezTo>
                    <a:pt x="6304462" y="644113"/>
                    <a:pt x="6366502" y="559610"/>
                    <a:pt x="6261259" y="597685"/>
                  </a:cubicBezTo>
                  <a:cubicBezTo>
                    <a:pt x="6156016" y="635760"/>
                    <a:pt x="5886614" y="544881"/>
                    <a:pt x="5685404" y="597685"/>
                  </a:cubicBezTo>
                  <a:cubicBezTo>
                    <a:pt x="5484194" y="650489"/>
                    <a:pt x="5427184" y="552853"/>
                    <a:pt x="5207445" y="597685"/>
                  </a:cubicBezTo>
                  <a:cubicBezTo>
                    <a:pt x="4987706" y="642517"/>
                    <a:pt x="4945736" y="571669"/>
                    <a:pt x="4827381" y="597685"/>
                  </a:cubicBezTo>
                  <a:cubicBezTo>
                    <a:pt x="4709026" y="623701"/>
                    <a:pt x="4299699" y="519462"/>
                    <a:pt x="4055736" y="597685"/>
                  </a:cubicBezTo>
                  <a:cubicBezTo>
                    <a:pt x="3811774" y="675908"/>
                    <a:pt x="3814091" y="580984"/>
                    <a:pt x="3675672" y="597685"/>
                  </a:cubicBezTo>
                  <a:cubicBezTo>
                    <a:pt x="3537253" y="614386"/>
                    <a:pt x="3297936" y="562977"/>
                    <a:pt x="3001923" y="597685"/>
                  </a:cubicBezTo>
                  <a:cubicBezTo>
                    <a:pt x="2705910" y="632393"/>
                    <a:pt x="2708748" y="585867"/>
                    <a:pt x="2621859" y="597685"/>
                  </a:cubicBezTo>
                  <a:cubicBezTo>
                    <a:pt x="2534970" y="609503"/>
                    <a:pt x="2382948" y="575973"/>
                    <a:pt x="2241795" y="597685"/>
                  </a:cubicBezTo>
                  <a:cubicBezTo>
                    <a:pt x="2100642" y="619397"/>
                    <a:pt x="1800077" y="594274"/>
                    <a:pt x="1470150" y="597685"/>
                  </a:cubicBezTo>
                  <a:cubicBezTo>
                    <a:pt x="1140223" y="601096"/>
                    <a:pt x="1080661" y="541604"/>
                    <a:pt x="796400" y="597685"/>
                  </a:cubicBezTo>
                  <a:cubicBezTo>
                    <a:pt x="512139" y="653766"/>
                    <a:pt x="329258" y="534296"/>
                    <a:pt x="99616" y="597685"/>
                  </a:cubicBezTo>
                  <a:cubicBezTo>
                    <a:pt x="30630" y="603102"/>
                    <a:pt x="2069" y="557558"/>
                    <a:pt x="0" y="498069"/>
                  </a:cubicBezTo>
                  <a:cubicBezTo>
                    <a:pt x="-32713" y="309168"/>
                    <a:pt x="28638" y="297865"/>
                    <a:pt x="0" y="9961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custGeom>
                      <a:avLst/>
                      <a:gdLst>
                        <a:gd name="connsiteX0" fmla="*/ 0 w 11352363"/>
                        <a:gd name="connsiteY0" fmla="*/ 114393 h 686348"/>
                        <a:gd name="connsiteX1" fmla="*/ 113214 w 11352363"/>
                        <a:gd name="connsiteY1" fmla="*/ 0 h 686348"/>
                        <a:gd name="connsiteX2" fmla="*/ 545163 w 11352363"/>
                        <a:gd name="connsiteY2" fmla="*/ 0 h 686348"/>
                        <a:gd name="connsiteX3" fmla="*/ 977111 w 11352363"/>
                        <a:gd name="connsiteY3" fmla="*/ 0 h 686348"/>
                        <a:gd name="connsiteX4" fmla="*/ 1742837 w 11352363"/>
                        <a:gd name="connsiteY4" fmla="*/ 0 h 686348"/>
                        <a:gd name="connsiteX5" fmla="*/ 2063525 w 11352363"/>
                        <a:gd name="connsiteY5" fmla="*/ 0 h 686348"/>
                        <a:gd name="connsiteX6" fmla="*/ 2606733 w 11352363"/>
                        <a:gd name="connsiteY6" fmla="*/ 0 h 686348"/>
                        <a:gd name="connsiteX7" fmla="*/ 3038680 w 11352363"/>
                        <a:gd name="connsiteY7" fmla="*/ 0 h 686348"/>
                        <a:gd name="connsiteX8" fmla="*/ 3581888 w 11352363"/>
                        <a:gd name="connsiteY8" fmla="*/ 0 h 686348"/>
                        <a:gd name="connsiteX9" fmla="*/ 4013836 w 11352363"/>
                        <a:gd name="connsiteY9" fmla="*/ 0 h 686348"/>
                        <a:gd name="connsiteX10" fmla="*/ 4668302 w 11352363"/>
                        <a:gd name="connsiteY10" fmla="*/ 0 h 686348"/>
                        <a:gd name="connsiteX11" fmla="*/ 5100250 w 11352363"/>
                        <a:gd name="connsiteY11" fmla="*/ 0 h 686348"/>
                        <a:gd name="connsiteX12" fmla="*/ 5643457 w 11352363"/>
                        <a:gd name="connsiteY12" fmla="*/ 0 h 686348"/>
                        <a:gd name="connsiteX13" fmla="*/ 6297925 w 11352363"/>
                        <a:gd name="connsiteY13" fmla="*/ 0 h 686348"/>
                        <a:gd name="connsiteX14" fmla="*/ 6952391 w 11352363"/>
                        <a:gd name="connsiteY14" fmla="*/ 0 h 686348"/>
                        <a:gd name="connsiteX15" fmla="*/ 7829376 w 11352363"/>
                        <a:gd name="connsiteY15" fmla="*/ 0 h 686348"/>
                        <a:gd name="connsiteX16" fmla="*/ 8595102 w 11352363"/>
                        <a:gd name="connsiteY16" fmla="*/ 0 h 686348"/>
                        <a:gd name="connsiteX17" fmla="*/ 8915791 w 11352363"/>
                        <a:gd name="connsiteY17" fmla="*/ 0 h 686348"/>
                        <a:gd name="connsiteX18" fmla="*/ 9792777 w 11352363"/>
                        <a:gd name="connsiteY18" fmla="*/ 0 h 686348"/>
                        <a:gd name="connsiteX19" fmla="*/ 10669762 w 11352363"/>
                        <a:gd name="connsiteY19" fmla="*/ 0 h 686348"/>
                        <a:gd name="connsiteX20" fmla="*/ 11239148 w 11352363"/>
                        <a:gd name="connsiteY20" fmla="*/ 0 h 686348"/>
                        <a:gd name="connsiteX21" fmla="*/ 11352363 w 11352363"/>
                        <a:gd name="connsiteY21" fmla="*/ 114393 h 686348"/>
                        <a:gd name="connsiteX22" fmla="*/ 11352363 w 11352363"/>
                        <a:gd name="connsiteY22" fmla="*/ 571954 h 686348"/>
                        <a:gd name="connsiteX23" fmla="*/ 11239148 w 11352363"/>
                        <a:gd name="connsiteY23" fmla="*/ 686348 h 686348"/>
                        <a:gd name="connsiteX24" fmla="*/ 10473421 w 11352363"/>
                        <a:gd name="connsiteY24" fmla="*/ 686348 h 686348"/>
                        <a:gd name="connsiteX25" fmla="*/ 9596436 w 11352363"/>
                        <a:gd name="connsiteY25" fmla="*/ 686348 h 686348"/>
                        <a:gd name="connsiteX26" fmla="*/ 8941970 w 11352363"/>
                        <a:gd name="connsiteY26" fmla="*/ 686348 h 686348"/>
                        <a:gd name="connsiteX27" fmla="*/ 8176244 w 11352363"/>
                        <a:gd name="connsiteY27" fmla="*/ 686348 h 686348"/>
                        <a:gd name="connsiteX28" fmla="*/ 7633036 w 11352363"/>
                        <a:gd name="connsiteY28" fmla="*/ 686348 h 686348"/>
                        <a:gd name="connsiteX29" fmla="*/ 7312347 w 11352363"/>
                        <a:gd name="connsiteY29" fmla="*/ 686348 h 686348"/>
                        <a:gd name="connsiteX30" fmla="*/ 6991658 w 11352363"/>
                        <a:gd name="connsiteY30" fmla="*/ 686348 h 686348"/>
                        <a:gd name="connsiteX31" fmla="*/ 6559712 w 11352363"/>
                        <a:gd name="connsiteY31" fmla="*/ 686348 h 686348"/>
                        <a:gd name="connsiteX32" fmla="*/ 6127763 w 11352363"/>
                        <a:gd name="connsiteY32" fmla="*/ 686348 h 686348"/>
                        <a:gd name="connsiteX33" fmla="*/ 5695815 w 11352363"/>
                        <a:gd name="connsiteY33" fmla="*/ 686348 h 686348"/>
                        <a:gd name="connsiteX34" fmla="*/ 4818830 w 11352363"/>
                        <a:gd name="connsiteY34" fmla="*/ 686348 h 686348"/>
                        <a:gd name="connsiteX35" fmla="*/ 4053104 w 11352363"/>
                        <a:gd name="connsiteY35" fmla="*/ 686348 h 686348"/>
                        <a:gd name="connsiteX36" fmla="*/ 3509897 w 11352363"/>
                        <a:gd name="connsiteY36" fmla="*/ 686348 h 686348"/>
                        <a:gd name="connsiteX37" fmla="*/ 2966689 w 11352363"/>
                        <a:gd name="connsiteY37" fmla="*/ 686348 h 686348"/>
                        <a:gd name="connsiteX38" fmla="*/ 2646001 w 11352363"/>
                        <a:gd name="connsiteY38" fmla="*/ 686348 h 686348"/>
                        <a:gd name="connsiteX39" fmla="*/ 1880274 w 11352363"/>
                        <a:gd name="connsiteY39" fmla="*/ 686348 h 686348"/>
                        <a:gd name="connsiteX40" fmla="*/ 1114548 w 11352363"/>
                        <a:gd name="connsiteY40" fmla="*/ 686348 h 686348"/>
                        <a:gd name="connsiteX41" fmla="*/ 113214 w 11352363"/>
                        <a:gd name="connsiteY41" fmla="*/ 686348 h 686348"/>
                        <a:gd name="connsiteX42" fmla="*/ 0 w 11352363"/>
                        <a:gd name="connsiteY42" fmla="*/ 571954 h 686348"/>
                        <a:gd name="connsiteX43" fmla="*/ 0 w 11352363"/>
                        <a:gd name="connsiteY43" fmla="*/ 114393 h 686348"/>
                        <a:gd name="connsiteX0" fmla="*/ 0 w 11352363"/>
                        <a:gd name="connsiteY0" fmla="*/ 114393 h 686348"/>
                        <a:gd name="connsiteX1" fmla="*/ 113214 w 11352363"/>
                        <a:gd name="connsiteY1" fmla="*/ 0 h 686348"/>
                        <a:gd name="connsiteX2" fmla="*/ 878941 w 11352363"/>
                        <a:gd name="connsiteY2" fmla="*/ 0 h 686348"/>
                        <a:gd name="connsiteX3" fmla="*/ 1644666 w 11352363"/>
                        <a:gd name="connsiteY3" fmla="*/ 0 h 686348"/>
                        <a:gd name="connsiteX4" fmla="*/ 2410392 w 11352363"/>
                        <a:gd name="connsiteY4" fmla="*/ 0 h 686348"/>
                        <a:gd name="connsiteX5" fmla="*/ 3287378 w 11352363"/>
                        <a:gd name="connsiteY5" fmla="*/ 0 h 686348"/>
                        <a:gd name="connsiteX6" fmla="*/ 3719326 w 11352363"/>
                        <a:gd name="connsiteY6" fmla="*/ 0 h 686348"/>
                        <a:gd name="connsiteX7" fmla="*/ 4373793 w 11352363"/>
                        <a:gd name="connsiteY7" fmla="*/ 0 h 686348"/>
                        <a:gd name="connsiteX8" fmla="*/ 4917000 w 11352363"/>
                        <a:gd name="connsiteY8" fmla="*/ 0 h 686348"/>
                        <a:gd name="connsiteX9" fmla="*/ 5348948 w 11352363"/>
                        <a:gd name="connsiteY9" fmla="*/ 0 h 686348"/>
                        <a:gd name="connsiteX10" fmla="*/ 6114673 w 11352363"/>
                        <a:gd name="connsiteY10" fmla="*/ 0 h 686348"/>
                        <a:gd name="connsiteX11" fmla="*/ 6435362 w 11352363"/>
                        <a:gd name="connsiteY11" fmla="*/ 0 h 686348"/>
                        <a:gd name="connsiteX12" fmla="*/ 6756051 w 11352363"/>
                        <a:gd name="connsiteY12" fmla="*/ 0 h 686348"/>
                        <a:gd name="connsiteX13" fmla="*/ 7521777 w 11352363"/>
                        <a:gd name="connsiteY13" fmla="*/ 0 h 686348"/>
                        <a:gd name="connsiteX14" fmla="*/ 7953725 w 11352363"/>
                        <a:gd name="connsiteY14" fmla="*/ 0 h 686348"/>
                        <a:gd name="connsiteX15" fmla="*/ 8385673 w 11352363"/>
                        <a:gd name="connsiteY15" fmla="*/ 0 h 686348"/>
                        <a:gd name="connsiteX16" fmla="*/ 9262658 w 11352363"/>
                        <a:gd name="connsiteY16" fmla="*/ 0 h 686348"/>
                        <a:gd name="connsiteX17" fmla="*/ 10139643 w 11352363"/>
                        <a:gd name="connsiteY17" fmla="*/ 0 h 686348"/>
                        <a:gd name="connsiteX18" fmla="*/ 11239148 w 11352363"/>
                        <a:gd name="connsiteY18" fmla="*/ 0 h 686348"/>
                        <a:gd name="connsiteX19" fmla="*/ 11352363 w 11352363"/>
                        <a:gd name="connsiteY19" fmla="*/ 114393 h 686348"/>
                        <a:gd name="connsiteX20" fmla="*/ 11352363 w 11352363"/>
                        <a:gd name="connsiteY20" fmla="*/ 571954 h 686348"/>
                        <a:gd name="connsiteX21" fmla="*/ 11239148 w 11352363"/>
                        <a:gd name="connsiteY21" fmla="*/ 686348 h 686348"/>
                        <a:gd name="connsiteX22" fmla="*/ 10473421 w 11352363"/>
                        <a:gd name="connsiteY22" fmla="*/ 686348 h 686348"/>
                        <a:gd name="connsiteX23" fmla="*/ 9818955 w 11352363"/>
                        <a:gd name="connsiteY23" fmla="*/ 686348 h 686348"/>
                        <a:gd name="connsiteX24" fmla="*/ 9498266 w 11352363"/>
                        <a:gd name="connsiteY24" fmla="*/ 686348 h 686348"/>
                        <a:gd name="connsiteX25" fmla="*/ 9066318 w 11352363"/>
                        <a:gd name="connsiteY25" fmla="*/ 686348 h 686348"/>
                        <a:gd name="connsiteX26" fmla="*/ 8745629 w 11352363"/>
                        <a:gd name="connsiteY26" fmla="*/ 686348 h 686348"/>
                        <a:gd name="connsiteX27" fmla="*/ 8313682 w 11352363"/>
                        <a:gd name="connsiteY27" fmla="*/ 686348 h 686348"/>
                        <a:gd name="connsiteX28" fmla="*/ 7547956 w 11352363"/>
                        <a:gd name="connsiteY28" fmla="*/ 686348 h 686348"/>
                        <a:gd name="connsiteX29" fmla="*/ 7116008 w 11352363"/>
                        <a:gd name="connsiteY29" fmla="*/ 686348 h 686348"/>
                        <a:gd name="connsiteX30" fmla="*/ 6461541 w 11352363"/>
                        <a:gd name="connsiteY30" fmla="*/ 686348 h 686348"/>
                        <a:gd name="connsiteX31" fmla="*/ 5918333 w 11352363"/>
                        <a:gd name="connsiteY31" fmla="*/ 686348 h 686348"/>
                        <a:gd name="connsiteX32" fmla="*/ 5486385 w 11352363"/>
                        <a:gd name="connsiteY32" fmla="*/ 686348 h 686348"/>
                        <a:gd name="connsiteX33" fmla="*/ 4609400 w 11352363"/>
                        <a:gd name="connsiteY33" fmla="*/ 686348 h 686348"/>
                        <a:gd name="connsiteX34" fmla="*/ 4177452 w 11352363"/>
                        <a:gd name="connsiteY34" fmla="*/ 686348 h 686348"/>
                        <a:gd name="connsiteX35" fmla="*/ 3411727 w 11352363"/>
                        <a:gd name="connsiteY35" fmla="*/ 686348 h 686348"/>
                        <a:gd name="connsiteX36" fmla="*/ 2979779 w 11352363"/>
                        <a:gd name="connsiteY36" fmla="*/ 686348 h 686348"/>
                        <a:gd name="connsiteX37" fmla="*/ 2547831 w 11352363"/>
                        <a:gd name="connsiteY37" fmla="*/ 686348 h 686348"/>
                        <a:gd name="connsiteX38" fmla="*/ 1670846 w 11352363"/>
                        <a:gd name="connsiteY38" fmla="*/ 686348 h 686348"/>
                        <a:gd name="connsiteX39" fmla="*/ 905119 w 11352363"/>
                        <a:gd name="connsiteY39" fmla="*/ 686348 h 686348"/>
                        <a:gd name="connsiteX40" fmla="*/ 113214 w 11352363"/>
                        <a:gd name="connsiteY40" fmla="*/ 686348 h 686348"/>
                        <a:gd name="connsiteX41" fmla="*/ 0 w 11352363"/>
                        <a:gd name="connsiteY41" fmla="*/ 571954 h 686348"/>
                        <a:gd name="connsiteX42" fmla="*/ 0 w 11352363"/>
                        <a:gd name="connsiteY42" fmla="*/ 114393 h 6863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</a:cxnLst>
                      <a:rect l="l" t="t" r="r" b="b"/>
                      <a:pathLst>
                        <a:path w="11352363" h="686348" fill="none" extrusionOk="0">
                          <a:moveTo>
                            <a:pt x="0" y="114393"/>
                          </a:moveTo>
                          <a:cubicBezTo>
                            <a:pt x="-9077" y="50383"/>
                            <a:pt x="49016" y="-16956"/>
                            <a:pt x="113214" y="0"/>
                          </a:cubicBezTo>
                          <a:cubicBezTo>
                            <a:pt x="289898" y="-62911"/>
                            <a:pt x="446795" y="31774"/>
                            <a:pt x="545163" y="0"/>
                          </a:cubicBezTo>
                          <a:cubicBezTo>
                            <a:pt x="642754" y="-30050"/>
                            <a:pt x="844892" y="4614"/>
                            <a:pt x="977111" y="0"/>
                          </a:cubicBezTo>
                          <a:cubicBezTo>
                            <a:pt x="1083004" y="6875"/>
                            <a:pt x="1495922" y="45232"/>
                            <a:pt x="1742837" y="0"/>
                          </a:cubicBezTo>
                          <a:cubicBezTo>
                            <a:pt x="1937395" y="-47635"/>
                            <a:pt x="1914986" y="4181"/>
                            <a:pt x="2063525" y="0"/>
                          </a:cubicBezTo>
                          <a:cubicBezTo>
                            <a:pt x="2216645" y="-7528"/>
                            <a:pt x="2452743" y="18470"/>
                            <a:pt x="2606733" y="0"/>
                          </a:cubicBezTo>
                          <a:cubicBezTo>
                            <a:pt x="2800052" y="-21432"/>
                            <a:pt x="2927172" y="12941"/>
                            <a:pt x="3038680" y="0"/>
                          </a:cubicBezTo>
                          <a:cubicBezTo>
                            <a:pt x="3129937" y="-1553"/>
                            <a:pt x="3412662" y="4289"/>
                            <a:pt x="3581888" y="0"/>
                          </a:cubicBezTo>
                          <a:cubicBezTo>
                            <a:pt x="3734271" y="-8424"/>
                            <a:pt x="3895132" y="26117"/>
                            <a:pt x="4013836" y="0"/>
                          </a:cubicBezTo>
                          <a:cubicBezTo>
                            <a:pt x="4127473" y="-55881"/>
                            <a:pt x="4308899" y="44752"/>
                            <a:pt x="4668302" y="0"/>
                          </a:cubicBezTo>
                          <a:cubicBezTo>
                            <a:pt x="4986055" y="-32102"/>
                            <a:pt x="5008673" y="17028"/>
                            <a:pt x="5100250" y="0"/>
                          </a:cubicBezTo>
                          <a:cubicBezTo>
                            <a:pt x="5180069" y="-22049"/>
                            <a:pt x="5448386" y="39595"/>
                            <a:pt x="5643457" y="0"/>
                          </a:cubicBezTo>
                          <a:cubicBezTo>
                            <a:pt x="5918114" y="-31560"/>
                            <a:pt x="6121787" y="57533"/>
                            <a:pt x="6297925" y="0"/>
                          </a:cubicBezTo>
                          <a:cubicBezTo>
                            <a:pt x="6520871" y="-64990"/>
                            <a:pt x="6658247" y="48573"/>
                            <a:pt x="6952391" y="0"/>
                          </a:cubicBezTo>
                          <a:cubicBezTo>
                            <a:pt x="7249402" y="-49061"/>
                            <a:pt x="7491970" y="143377"/>
                            <a:pt x="7829376" y="0"/>
                          </a:cubicBezTo>
                          <a:cubicBezTo>
                            <a:pt x="8169631" y="-79507"/>
                            <a:pt x="8404043" y="51426"/>
                            <a:pt x="8595102" y="0"/>
                          </a:cubicBezTo>
                          <a:cubicBezTo>
                            <a:pt x="8755170" y="-80272"/>
                            <a:pt x="8776304" y="16895"/>
                            <a:pt x="8915791" y="0"/>
                          </a:cubicBezTo>
                          <a:cubicBezTo>
                            <a:pt x="9047994" y="-4900"/>
                            <a:pt x="9516074" y="90350"/>
                            <a:pt x="9792777" y="0"/>
                          </a:cubicBezTo>
                          <a:cubicBezTo>
                            <a:pt x="10057827" y="-64361"/>
                            <a:pt x="10336930" y="-45903"/>
                            <a:pt x="10669762" y="0"/>
                          </a:cubicBezTo>
                          <a:cubicBezTo>
                            <a:pt x="11067094" y="7784"/>
                            <a:pt x="11108951" y="14101"/>
                            <a:pt x="11239148" y="0"/>
                          </a:cubicBezTo>
                          <a:cubicBezTo>
                            <a:pt x="11298582" y="-19992"/>
                            <a:pt x="11369968" y="45853"/>
                            <a:pt x="11352363" y="114393"/>
                          </a:cubicBezTo>
                          <a:cubicBezTo>
                            <a:pt x="11402398" y="298228"/>
                            <a:pt x="11342242" y="431984"/>
                            <a:pt x="11352363" y="571954"/>
                          </a:cubicBezTo>
                          <a:cubicBezTo>
                            <a:pt x="11326528" y="636886"/>
                            <a:pt x="11293454" y="691343"/>
                            <a:pt x="11239148" y="686348"/>
                          </a:cubicBezTo>
                          <a:cubicBezTo>
                            <a:pt x="11065000" y="745075"/>
                            <a:pt x="10807881" y="624746"/>
                            <a:pt x="10473421" y="686348"/>
                          </a:cubicBezTo>
                          <a:cubicBezTo>
                            <a:pt x="10153587" y="795022"/>
                            <a:pt x="9932558" y="668794"/>
                            <a:pt x="9596436" y="686348"/>
                          </a:cubicBezTo>
                          <a:cubicBezTo>
                            <a:pt x="9260358" y="692927"/>
                            <a:pt x="9188923" y="692903"/>
                            <a:pt x="8941970" y="686348"/>
                          </a:cubicBezTo>
                          <a:cubicBezTo>
                            <a:pt x="8703197" y="723152"/>
                            <a:pt x="8465002" y="740731"/>
                            <a:pt x="8176244" y="686348"/>
                          </a:cubicBezTo>
                          <a:cubicBezTo>
                            <a:pt x="7943473" y="674265"/>
                            <a:pt x="7764295" y="643429"/>
                            <a:pt x="7633036" y="686348"/>
                          </a:cubicBezTo>
                          <a:cubicBezTo>
                            <a:pt x="7480540" y="725457"/>
                            <a:pt x="7422795" y="681690"/>
                            <a:pt x="7312347" y="686348"/>
                          </a:cubicBezTo>
                          <a:cubicBezTo>
                            <a:pt x="7219986" y="697008"/>
                            <a:pt x="7068057" y="664296"/>
                            <a:pt x="6991658" y="686348"/>
                          </a:cubicBezTo>
                          <a:cubicBezTo>
                            <a:pt x="6901794" y="746932"/>
                            <a:pt x="6762422" y="685264"/>
                            <a:pt x="6559712" y="686348"/>
                          </a:cubicBezTo>
                          <a:cubicBezTo>
                            <a:pt x="6352226" y="688710"/>
                            <a:pt x="6293558" y="647351"/>
                            <a:pt x="6127763" y="686348"/>
                          </a:cubicBezTo>
                          <a:cubicBezTo>
                            <a:pt x="5972332" y="755267"/>
                            <a:pt x="5869035" y="595568"/>
                            <a:pt x="5695815" y="686348"/>
                          </a:cubicBezTo>
                          <a:cubicBezTo>
                            <a:pt x="5527999" y="641743"/>
                            <a:pt x="5133498" y="650312"/>
                            <a:pt x="4818830" y="686348"/>
                          </a:cubicBezTo>
                          <a:cubicBezTo>
                            <a:pt x="4481157" y="754697"/>
                            <a:pt x="4265341" y="642023"/>
                            <a:pt x="4053104" y="686348"/>
                          </a:cubicBezTo>
                          <a:cubicBezTo>
                            <a:pt x="3847324" y="776899"/>
                            <a:pt x="3762455" y="674008"/>
                            <a:pt x="3509897" y="686348"/>
                          </a:cubicBezTo>
                          <a:cubicBezTo>
                            <a:pt x="3253828" y="774001"/>
                            <a:pt x="3085185" y="696122"/>
                            <a:pt x="2966689" y="686348"/>
                          </a:cubicBezTo>
                          <a:cubicBezTo>
                            <a:pt x="2820247" y="704172"/>
                            <a:pt x="2752472" y="657588"/>
                            <a:pt x="2646001" y="686348"/>
                          </a:cubicBezTo>
                          <a:cubicBezTo>
                            <a:pt x="2561472" y="712768"/>
                            <a:pt x="2262099" y="639485"/>
                            <a:pt x="1880274" y="686348"/>
                          </a:cubicBezTo>
                          <a:cubicBezTo>
                            <a:pt x="1511917" y="761531"/>
                            <a:pt x="1390146" y="714216"/>
                            <a:pt x="1114548" y="686348"/>
                          </a:cubicBezTo>
                          <a:cubicBezTo>
                            <a:pt x="788302" y="627622"/>
                            <a:pt x="454153" y="553619"/>
                            <a:pt x="113214" y="686348"/>
                          </a:cubicBezTo>
                          <a:cubicBezTo>
                            <a:pt x="59118" y="679714"/>
                            <a:pt x="16806" y="631973"/>
                            <a:pt x="0" y="571954"/>
                          </a:cubicBezTo>
                          <a:cubicBezTo>
                            <a:pt x="-30662" y="429048"/>
                            <a:pt x="47366" y="234856"/>
                            <a:pt x="0" y="114393"/>
                          </a:cubicBezTo>
                          <a:close/>
                        </a:path>
                        <a:path w="11352363" h="686348" stroke="0" extrusionOk="0">
                          <a:moveTo>
                            <a:pt x="0" y="114393"/>
                          </a:moveTo>
                          <a:cubicBezTo>
                            <a:pt x="-1490" y="57195"/>
                            <a:pt x="42468" y="-2802"/>
                            <a:pt x="113214" y="0"/>
                          </a:cubicBezTo>
                          <a:cubicBezTo>
                            <a:pt x="485304" y="-87313"/>
                            <a:pt x="491559" y="121748"/>
                            <a:pt x="878941" y="0"/>
                          </a:cubicBezTo>
                          <a:cubicBezTo>
                            <a:pt x="1225983" y="-95463"/>
                            <a:pt x="1257687" y="48817"/>
                            <a:pt x="1644666" y="0"/>
                          </a:cubicBezTo>
                          <a:cubicBezTo>
                            <a:pt x="2007833" y="-27707"/>
                            <a:pt x="2168166" y="37084"/>
                            <a:pt x="2410392" y="0"/>
                          </a:cubicBezTo>
                          <a:cubicBezTo>
                            <a:pt x="2687434" y="-24173"/>
                            <a:pt x="3014413" y="108661"/>
                            <a:pt x="3287378" y="0"/>
                          </a:cubicBezTo>
                          <a:cubicBezTo>
                            <a:pt x="3580279" y="-84709"/>
                            <a:pt x="3608299" y="55262"/>
                            <a:pt x="3719326" y="0"/>
                          </a:cubicBezTo>
                          <a:cubicBezTo>
                            <a:pt x="3829817" y="-50309"/>
                            <a:pt x="4155710" y="5061"/>
                            <a:pt x="4373793" y="0"/>
                          </a:cubicBezTo>
                          <a:cubicBezTo>
                            <a:pt x="4558066" y="-65292"/>
                            <a:pt x="4730772" y="39844"/>
                            <a:pt x="4917000" y="0"/>
                          </a:cubicBezTo>
                          <a:cubicBezTo>
                            <a:pt x="5100578" y="-23637"/>
                            <a:pt x="5176962" y="7298"/>
                            <a:pt x="5348948" y="0"/>
                          </a:cubicBezTo>
                          <a:cubicBezTo>
                            <a:pt x="5513721" y="8024"/>
                            <a:pt x="5761625" y="50636"/>
                            <a:pt x="6114673" y="0"/>
                          </a:cubicBezTo>
                          <a:cubicBezTo>
                            <a:pt x="6444277" y="-64074"/>
                            <a:pt x="6344253" y="14058"/>
                            <a:pt x="6435362" y="0"/>
                          </a:cubicBezTo>
                          <a:cubicBezTo>
                            <a:pt x="6516198" y="-6450"/>
                            <a:pt x="6602519" y="13400"/>
                            <a:pt x="6756051" y="0"/>
                          </a:cubicBezTo>
                          <a:cubicBezTo>
                            <a:pt x="6903315" y="-4187"/>
                            <a:pt x="7314428" y="72676"/>
                            <a:pt x="7521777" y="0"/>
                          </a:cubicBezTo>
                          <a:cubicBezTo>
                            <a:pt x="7690237" y="-34262"/>
                            <a:pt x="7846482" y="44683"/>
                            <a:pt x="7953725" y="0"/>
                          </a:cubicBezTo>
                          <a:cubicBezTo>
                            <a:pt x="8061250" y="-34838"/>
                            <a:pt x="8245697" y="-22698"/>
                            <a:pt x="8385673" y="0"/>
                          </a:cubicBezTo>
                          <a:cubicBezTo>
                            <a:pt x="8498547" y="33428"/>
                            <a:pt x="9031534" y="-5321"/>
                            <a:pt x="9262658" y="0"/>
                          </a:cubicBezTo>
                          <a:cubicBezTo>
                            <a:pt x="9453322" y="-12883"/>
                            <a:pt x="9842182" y="29189"/>
                            <a:pt x="10139643" y="0"/>
                          </a:cubicBezTo>
                          <a:cubicBezTo>
                            <a:pt x="10400031" y="-81150"/>
                            <a:pt x="10932046" y="91070"/>
                            <a:pt x="11239148" y="0"/>
                          </a:cubicBezTo>
                          <a:cubicBezTo>
                            <a:pt x="11300567" y="11251"/>
                            <a:pt x="11366469" y="55231"/>
                            <a:pt x="11352363" y="114393"/>
                          </a:cubicBezTo>
                          <a:cubicBezTo>
                            <a:pt x="11376961" y="223190"/>
                            <a:pt x="11336101" y="460178"/>
                            <a:pt x="11352363" y="571954"/>
                          </a:cubicBezTo>
                          <a:cubicBezTo>
                            <a:pt x="11362649" y="618500"/>
                            <a:pt x="11300884" y="697096"/>
                            <a:pt x="11239148" y="686348"/>
                          </a:cubicBezTo>
                          <a:cubicBezTo>
                            <a:pt x="11088458" y="770855"/>
                            <a:pt x="10828346" y="661021"/>
                            <a:pt x="10473421" y="686348"/>
                          </a:cubicBezTo>
                          <a:cubicBezTo>
                            <a:pt x="10135992" y="743608"/>
                            <a:pt x="10017610" y="663498"/>
                            <a:pt x="9818955" y="686348"/>
                          </a:cubicBezTo>
                          <a:cubicBezTo>
                            <a:pt x="9629204" y="723963"/>
                            <a:pt x="9562390" y="688518"/>
                            <a:pt x="9498266" y="686348"/>
                          </a:cubicBezTo>
                          <a:cubicBezTo>
                            <a:pt x="9424914" y="691336"/>
                            <a:pt x="9150704" y="652803"/>
                            <a:pt x="9066318" y="686348"/>
                          </a:cubicBezTo>
                          <a:cubicBezTo>
                            <a:pt x="8974575" y="705026"/>
                            <a:pt x="8845922" y="661986"/>
                            <a:pt x="8745629" y="686348"/>
                          </a:cubicBezTo>
                          <a:cubicBezTo>
                            <a:pt x="8643163" y="738791"/>
                            <a:pt x="8405534" y="649482"/>
                            <a:pt x="8313682" y="686348"/>
                          </a:cubicBezTo>
                          <a:cubicBezTo>
                            <a:pt x="8196572" y="696259"/>
                            <a:pt x="7965815" y="694162"/>
                            <a:pt x="7547956" y="686348"/>
                          </a:cubicBezTo>
                          <a:cubicBezTo>
                            <a:pt x="7162812" y="766439"/>
                            <a:pt x="7246051" y="643316"/>
                            <a:pt x="7116008" y="686348"/>
                          </a:cubicBezTo>
                          <a:cubicBezTo>
                            <a:pt x="6961553" y="722413"/>
                            <a:pt x="6715325" y="583300"/>
                            <a:pt x="6461541" y="686348"/>
                          </a:cubicBezTo>
                          <a:cubicBezTo>
                            <a:pt x="6247493" y="736154"/>
                            <a:pt x="6150061" y="621972"/>
                            <a:pt x="5918333" y="686348"/>
                          </a:cubicBezTo>
                          <a:cubicBezTo>
                            <a:pt x="5672917" y="743013"/>
                            <a:pt x="5634265" y="655428"/>
                            <a:pt x="5486385" y="686348"/>
                          </a:cubicBezTo>
                          <a:cubicBezTo>
                            <a:pt x="5309260" y="731116"/>
                            <a:pt x="4950585" y="596651"/>
                            <a:pt x="4609400" y="686348"/>
                          </a:cubicBezTo>
                          <a:cubicBezTo>
                            <a:pt x="4320047" y="776855"/>
                            <a:pt x="4354669" y="688982"/>
                            <a:pt x="4177452" y="686348"/>
                          </a:cubicBezTo>
                          <a:cubicBezTo>
                            <a:pt x="4031766" y="668800"/>
                            <a:pt x="3783930" y="639000"/>
                            <a:pt x="3411727" y="686348"/>
                          </a:cubicBezTo>
                          <a:cubicBezTo>
                            <a:pt x="3066579" y="733484"/>
                            <a:pt x="3074074" y="672744"/>
                            <a:pt x="2979779" y="686348"/>
                          </a:cubicBezTo>
                          <a:cubicBezTo>
                            <a:pt x="2835187" y="698920"/>
                            <a:pt x="2705659" y="670780"/>
                            <a:pt x="2547831" y="686348"/>
                          </a:cubicBezTo>
                          <a:cubicBezTo>
                            <a:pt x="2365992" y="799772"/>
                            <a:pt x="2053431" y="706239"/>
                            <a:pt x="1670846" y="686348"/>
                          </a:cubicBezTo>
                          <a:cubicBezTo>
                            <a:pt x="1298130" y="691885"/>
                            <a:pt x="1233519" y="610015"/>
                            <a:pt x="905119" y="686348"/>
                          </a:cubicBezTo>
                          <a:cubicBezTo>
                            <a:pt x="559260" y="774872"/>
                            <a:pt x="369393" y="590936"/>
                            <a:pt x="113214" y="686348"/>
                          </a:cubicBezTo>
                          <a:cubicBezTo>
                            <a:pt x="23912" y="691891"/>
                            <a:pt x="1277" y="653732"/>
                            <a:pt x="0" y="571954"/>
                          </a:cubicBezTo>
                          <a:cubicBezTo>
                            <a:pt x="-30127" y="352685"/>
                            <a:pt x="35994" y="345732"/>
                            <a:pt x="0" y="114393"/>
                          </a:cubicBezTo>
                          <a:close/>
                        </a:path>
                        <a:path w="11352363" h="686348" fill="none" stroke="0" extrusionOk="0">
                          <a:moveTo>
                            <a:pt x="0" y="114393"/>
                          </a:moveTo>
                          <a:cubicBezTo>
                            <a:pt x="-6563" y="50514"/>
                            <a:pt x="65511" y="-4564"/>
                            <a:pt x="113214" y="0"/>
                          </a:cubicBezTo>
                          <a:cubicBezTo>
                            <a:pt x="293298" y="-51909"/>
                            <a:pt x="457744" y="23222"/>
                            <a:pt x="545163" y="0"/>
                          </a:cubicBezTo>
                          <a:cubicBezTo>
                            <a:pt x="631143" y="-18328"/>
                            <a:pt x="875116" y="11522"/>
                            <a:pt x="977111" y="0"/>
                          </a:cubicBezTo>
                          <a:cubicBezTo>
                            <a:pt x="1094094" y="7930"/>
                            <a:pt x="1506417" y="39174"/>
                            <a:pt x="1742837" y="0"/>
                          </a:cubicBezTo>
                          <a:cubicBezTo>
                            <a:pt x="1923399" y="-59065"/>
                            <a:pt x="1907366" y="9224"/>
                            <a:pt x="2063525" y="0"/>
                          </a:cubicBezTo>
                          <a:cubicBezTo>
                            <a:pt x="2245016" y="-18697"/>
                            <a:pt x="2443618" y="13164"/>
                            <a:pt x="2606733" y="0"/>
                          </a:cubicBezTo>
                          <a:cubicBezTo>
                            <a:pt x="2782188" y="-19275"/>
                            <a:pt x="2932864" y="2117"/>
                            <a:pt x="3038680" y="0"/>
                          </a:cubicBezTo>
                          <a:cubicBezTo>
                            <a:pt x="3154679" y="-41008"/>
                            <a:pt x="3437521" y="8670"/>
                            <a:pt x="3581888" y="0"/>
                          </a:cubicBezTo>
                          <a:cubicBezTo>
                            <a:pt x="3720677" y="-14257"/>
                            <a:pt x="3917707" y="-13038"/>
                            <a:pt x="4013836" y="0"/>
                          </a:cubicBezTo>
                          <a:cubicBezTo>
                            <a:pt x="4116526" y="5966"/>
                            <a:pt x="4341012" y="79418"/>
                            <a:pt x="4668302" y="0"/>
                          </a:cubicBezTo>
                          <a:cubicBezTo>
                            <a:pt x="4996291" y="-52302"/>
                            <a:pt x="5015299" y="14481"/>
                            <a:pt x="5100250" y="0"/>
                          </a:cubicBezTo>
                          <a:cubicBezTo>
                            <a:pt x="5218069" y="-13262"/>
                            <a:pt x="5373772" y="42427"/>
                            <a:pt x="5643457" y="0"/>
                          </a:cubicBezTo>
                          <a:cubicBezTo>
                            <a:pt x="5920623" y="8075"/>
                            <a:pt x="6092991" y="56862"/>
                            <a:pt x="6297925" y="0"/>
                          </a:cubicBezTo>
                          <a:cubicBezTo>
                            <a:pt x="6549916" y="-104075"/>
                            <a:pt x="6700961" y="113593"/>
                            <a:pt x="6952391" y="0"/>
                          </a:cubicBezTo>
                          <a:cubicBezTo>
                            <a:pt x="7174689" y="-107692"/>
                            <a:pt x="7527048" y="45730"/>
                            <a:pt x="7829376" y="0"/>
                          </a:cubicBezTo>
                          <a:cubicBezTo>
                            <a:pt x="8187564" y="-96850"/>
                            <a:pt x="8420003" y="60680"/>
                            <a:pt x="8595102" y="0"/>
                          </a:cubicBezTo>
                          <a:cubicBezTo>
                            <a:pt x="8774359" y="-61993"/>
                            <a:pt x="8779214" y="507"/>
                            <a:pt x="8915791" y="0"/>
                          </a:cubicBezTo>
                          <a:cubicBezTo>
                            <a:pt x="9024137" y="-22512"/>
                            <a:pt x="9532388" y="1870"/>
                            <a:pt x="9792777" y="0"/>
                          </a:cubicBezTo>
                          <a:cubicBezTo>
                            <a:pt x="10037361" y="-39504"/>
                            <a:pt x="10248499" y="-14914"/>
                            <a:pt x="10669762" y="0"/>
                          </a:cubicBezTo>
                          <a:cubicBezTo>
                            <a:pt x="11056859" y="3812"/>
                            <a:pt x="11098064" y="15324"/>
                            <a:pt x="11239148" y="0"/>
                          </a:cubicBezTo>
                          <a:cubicBezTo>
                            <a:pt x="11309793" y="-2931"/>
                            <a:pt x="11369098" y="40030"/>
                            <a:pt x="11352363" y="114393"/>
                          </a:cubicBezTo>
                          <a:cubicBezTo>
                            <a:pt x="11365818" y="300357"/>
                            <a:pt x="11342514" y="401246"/>
                            <a:pt x="11352363" y="571954"/>
                          </a:cubicBezTo>
                          <a:cubicBezTo>
                            <a:pt x="11323252" y="643247"/>
                            <a:pt x="11293672" y="694214"/>
                            <a:pt x="11239148" y="686348"/>
                          </a:cubicBezTo>
                          <a:cubicBezTo>
                            <a:pt x="11070965" y="704377"/>
                            <a:pt x="10802512" y="591789"/>
                            <a:pt x="10473421" y="686348"/>
                          </a:cubicBezTo>
                          <a:cubicBezTo>
                            <a:pt x="10158584" y="760000"/>
                            <a:pt x="9975205" y="650213"/>
                            <a:pt x="9596436" y="686348"/>
                          </a:cubicBezTo>
                          <a:cubicBezTo>
                            <a:pt x="9259893" y="676833"/>
                            <a:pt x="9191805" y="676123"/>
                            <a:pt x="8941970" y="686348"/>
                          </a:cubicBezTo>
                          <a:cubicBezTo>
                            <a:pt x="8667190" y="741953"/>
                            <a:pt x="8478904" y="676757"/>
                            <a:pt x="8176244" y="686348"/>
                          </a:cubicBezTo>
                          <a:cubicBezTo>
                            <a:pt x="7914332" y="676212"/>
                            <a:pt x="7786292" y="664367"/>
                            <a:pt x="7633036" y="686348"/>
                          </a:cubicBezTo>
                          <a:cubicBezTo>
                            <a:pt x="7474231" y="721247"/>
                            <a:pt x="7424279" y="686678"/>
                            <a:pt x="7312347" y="686348"/>
                          </a:cubicBezTo>
                          <a:cubicBezTo>
                            <a:pt x="7213313" y="689043"/>
                            <a:pt x="7062839" y="665319"/>
                            <a:pt x="6991658" y="686348"/>
                          </a:cubicBezTo>
                          <a:cubicBezTo>
                            <a:pt x="6901683" y="714367"/>
                            <a:pt x="6772727" y="686823"/>
                            <a:pt x="6559712" y="686348"/>
                          </a:cubicBezTo>
                          <a:cubicBezTo>
                            <a:pt x="6349501" y="693480"/>
                            <a:pt x="6273913" y="630382"/>
                            <a:pt x="6127763" y="686348"/>
                          </a:cubicBezTo>
                          <a:cubicBezTo>
                            <a:pt x="5976877" y="725230"/>
                            <a:pt x="5876224" y="627860"/>
                            <a:pt x="5695815" y="686348"/>
                          </a:cubicBezTo>
                          <a:cubicBezTo>
                            <a:pt x="5525875" y="770732"/>
                            <a:pt x="5156146" y="724461"/>
                            <a:pt x="4818830" y="686348"/>
                          </a:cubicBezTo>
                          <a:cubicBezTo>
                            <a:pt x="4534271" y="688750"/>
                            <a:pt x="4277704" y="622613"/>
                            <a:pt x="4053104" y="686348"/>
                          </a:cubicBezTo>
                          <a:cubicBezTo>
                            <a:pt x="3847696" y="748242"/>
                            <a:pt x="3719764" y="663008"/>
                            <a:pt x="3509897" y="686348"/>
                          </a:cubicBezTo>
                          <a:cubicBezTo>
                            <a:pt x="3239965" y="737216"/>
                            <a:pt x="3084460" y="702070"/>
                            <a:pt x="2966689" y="686348"/>
                          </a:cubicBezTo>
                          <a:cubicBezTo>
                            <a:pt x="2841118" y="678826"/>
                            <a:pt x="2751262" y="656490"/>
                            <a:pt x="2646001" y="686348"/>
                          </a:cubicBezTo>
                          <a:cubicBezTo>
                            <a:pt x="2553212" y="694710"/>
                            <a:pt x="2209213" y="592962"/>
                            <a:pt x="1880274" y="686348"/>
                          </a:cubicBezTo>
                          <a:cubicBezTo>
                            <a:pt x="1489883" y="776294"/>
                            <a:pt x="1432119" y="680225"/>
                            <a:pt x="1114548" y="686348"/>
                          </a:cubicBezTo>
                          <a:cubicBezTo>
                            <a:pt x="844928" y="700351"/>
                            <a:pt x="519788" y="688654"/>
                            <a:pt x="113214" y="686348"/>
                          </a:cubicBezTo>
                          <a:cubicBezTo>
                            <a:pt x="65463" y="687350"/>
                            <a:pt x="53" y="638363"/>
                            <a:pt x="0" y="571954"/>
                          </a:cubicBezTo>
                          <a:cubicBezTo>
                            <a:pt x="-26876" y="421842"/>
                            <a:pt x="50033" y="202325"/>
                            <a:pt x="0" y="114393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1141BB10-29BD-4C2B-85CB-9F0B5B44449E}"/>
                </a:ext>
              </a:extLst>
            </p:cNvPr>
            <p:cNvSpPr/>
            <p:nvPr/>
          </p:nvSpPr>
          <p:spPr>
            <a:xfrm>
              <a:off x="1525723" y="4495490"/>
              <a:ext cx="8180152" cy="1445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thông tin của các bạn đăng kí tham gia Câu lạc bộ </a:t>
              </a:r>
              <a:r>
                <a:rPr lang="en-US" sz="3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Chim sơn ca.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A1602E1-535A-4926-B7F4-76B328FA4E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6" t="9436" r="31089" b="63389"/>
          <a:stretch/>
        </p:blipFill>
        <p:spPr>
          <a:xfrm>
            <a:off x="986635" y="3185760"/>
            <a:ext cx="525701" cy="6923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E002B0A-16CC-4905-82CC-CD37EC30C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1" t="8047" r="9914" b="64778"/>
          <a:stretch/>
        </p:blipFill>
        <p:spPr>
          <a:xfrm>
            <a:off x="367179" y="5695610"/>
            <a:ext cx="413434" cy="700355"/>
          </a:xfrm>
          <a:prstGeom prst="rect">
            <a:avLst/>
          </a:prstGeom>
        </p:spPr>
      </p:pic>
      <p:pic>
        <p:nvPicPr>
          <p:cNvPr id="33" name="Picture 3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6A10CE63-6739-4ED4-8E00-625E64624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75" y="3796053"/>
            <a:ext cx="6011278" cy="19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087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693CC62-E0EC-407A-AC6C-D00C03BE36A2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4BE37AFA-15FF-4EF9-8D09-47C93CA04D97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8585E69-A01B-49A0-B872-D805F3235FD3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7F0C127F-8500-4A7A-B955-6CD50274A36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4A339A9-FB9C-4CAA-8A72-AA53F0228440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06707BAC-8A90-47E8-B29E-EDD64B630EC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14AF89F-9886-4B9A-99BA-BAD711A8216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53065A0-3E85-4CD1-8B19-3C3EABFAD62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10CDB2D-65DC-4185-8DBF-C490FBAC6A01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3816A34-FCA8-4649-A2CA-561153B2B45C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xmlns="" id="{A1B22BD6-1C71-4268-B1E3-0BC35EE88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6" y="1753834"/>
            <a:ext cx="8648830" cy="503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89CF64-E5C2-4825-BFA7-3E15872F60A2}"/>
              </a:ext>
            </a:extLst>
          </p:cNvPr>
          <p:cNvSpPr txBox="1"/>
          <p:nvPr/>
        </p:nvSpPr>
        <p:spPr>
          <a:xfrm>
            <a:off x="1509630" y="894807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320B7D8-ED5C-4252-8B28-A55678291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8" y="235009"/>
            <a:ext cx="4738301" cy="106958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xmlns="" id="{756FA8B8-94E3-41DF-99AF-6C2F871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4794" y="-172218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8D4037A-B775-4E92-9EF0-3AE2F0CE13E0}"/>
              </a:ext>
            </a:extLst>
          </p:cNvPr>
          <p:cNvGrpSpPr/>
          <p:nvPr/>
        </p:nvGrpSpPr>
        <p:grpSpPr>
          <a:xfrm>
            <a:off x="39630" y="1916336"/>
            <a:ext cx="3291479" cy="1654362"/>
            <a:chOff x="1088928" y="1323040"/>
            <a:chExt cx="5752400" cy="367749"/>
          </a:xfrm>
          <a:solidFill>
            <a:schemeClr val="bg1"/>
          </a:solidFill>
        </p:grpSpPr>
        <p:sp>
          <p:nvSpPr>
            <p:cNvPr id="27" name="Rectangle: Rounded Corners 43">
              <a:extLst>
                <a:ext uri="{FF2B5EF4-FFF2-40B4-BE49-F238E27FC236}">
                  <a16:creationId xmlns:a16="http://schemas.microsoft.com/office/drawing/2014/main" xmlns="" id="{141ED82E-4DDE-4FCA-91C2-DB3439C63315}"/>
                </a:ext>
              </a:extLst>
            </p:cNvPr>
            <p:cNvSpPr/>
            <p:nvPr/>
          </p:nvSpPr>
          <p:spPr>
            <a:xfrm>
              <a:off x="1088928" y="1323040"/>
              <a:ext cx="5661497" cy="363784"/>
            </a:xfrm>
            <a:custGeom>
              <a:avLst/>
              <a:gdLst>
                <a:gd name="connsiteX0" fmla="*/ 0 w 2385914"/>
                <a:gd name="connsiteY0" fmla="*/ 217731 h 1306361"/>
                <a:gd name="connsiteX1" fmla="*/ 217731 w 2385914"/>
                <a:gd name="connsiteY1" fmla="*/ 0 h 1306361"/>
                <a:gd name="connsiteX2" fmla="*/ 705344 w 2385914"/>
                <a:gd name="connsiteY2" fmla="*/ 0 h 1306361"/>
                <a:gd name="connsiteX3" fmla="*/ 1153948 w 2385914"/>
                <a:gd name="connsiteY3" fmla="*/ 0 h 1306361"/>
                <a:gd name="connsiteX4" fmla="*/ 1641561 w 2385914"/>
                <a:gd name="connsiteY4" fmla="*/ 0 h 1306361"/>
                <a:gd name="connsiteX5" fmla="*/ 2168183 w 2385914"/>
                <a:gd name="connsiteY5" fmla="*/ 0 h 1306361"/>
                <a:gd name="connsiteX6" fmla="*/ 2385914 w 2385914"/>
                <a:gd name="connsiteY6" fmla="*/ 217731 h 1306361"/>
                <a:gd name="connsiteX7" fmla="*/ 2385914 w 2385914"/>
                <a:gd name="connsiteY7" fmla="*/ 670598 h 1306361"/>
                <a:gd name="connsiteX8" fmla="*/ 2385914 w 2385914"/>
                <a:gd name="connsiteY8" fmla="*/ 1088630 h 1306361"/>
                <a:gd name="connsiteX9" fmla="*/ 2168183 w 2385914"/>
                <a:gd name="connsiteY9" fmla="*/ 1306361 h 1306361"/>
                <a:gd name="connsiteX10" fmla="*/ 1680570 w 2385914"/>
                <a:gd name="connsiteY10" fmla="*/ 1306361 h 1306361"/>
                <a:gd name="connsiteX11" fmla="*/ 1212462 w 2385914"/>
                <a:gd name="connsiteY11" fmla="*/ 1306361 h 1306361"/>
                <a:gd name="connsiteX12" fmla="*/ 763858 w 2385914"/>
                <a:gd name="connsiteY12" fmla="*/ 1306361 h 1306361"/>
                <a:gd name="connsiteX13" fmla="*/ 217731 w 2385914"/>
                <a:gd name="connsiteY13" fmla="*/ 1306361 h 1306361"/>
                <a:gd name="connsiteX14" fmla="*/ 0 w 2385914"/>
                <a:gd name="connsiteY14" fmla="*/ 1088630 h 1306361"/>
                <a:gd name="connsiteX15" fmla="*/ 0 w 2385914"/>
                <a:gd name="connsiteY15" fmla="*/ 679307 h 1306361"/>
                <a:gd name="connsiteX16" fmla="*/ 0 w 2385914"/>
                <a:gd name="connsiteY16" fmla="*/ 217731 h 130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5914" h="1306361" fill="none" extrusionOk="0">
                  <a:moveTo>
                    <a:pt x="0" y="217731"/>
                  </a:moveTo>
                  <a:cubicBezTo>
                    <a:pt x="15794" y="89427"/>
                    <a:pt x="96368" y="-18011"/>
                    <a:pt x="217731" y="0"/>
                  </a:cubicBezTo>
                  <a:cubicBezTo>
                    <a:pt x="427010" y="-50265"/>
                    <a:pt x="505367" y="5314"/>
                    <a:pt x="705344" y="0"/>
                  </a:cubicBezTo>
                  <a:cubicBezTo>
                    <a:pt x="905321" y="-5314"/>
                    <a:pt x="969437" y="6101"/>
                    <a:pt x="1153948" y="0"/>
                  </a:cubicBezTo>
                  <a:cubicBezTo>
                    <a:pt x="1338459" y="-6101"/>
                    <a:pt x="1476796" y="11074"/>
                    <a:pt x="1641561" y="0"/>
                  </a:cubicBezTo>
                  <a:cubicBezTo>
                    <a:pt x="1806326" y="-11074"/>
                    <a:pt x="2002677" y="25763"/>
                    <a:pt x="2168183" y="0"/>
                  </a:cubicBezTo>
                  <a:cubicBezTo>
                    <a:pt x="2275584" y="6360"/>
                    <a:pt x="2391160" y="94097"/>
                    <a:pt x="2385914" y="217731"/>
                  </a:cubicBezTo>
                  <a:cubicBezTo>
                    <a:pt x="2388072" y="389795"/>
                    <a:pt x="2342774" y="469573"/>
                    <a:pt x="2385914" y="670598"/>
                  </a:cubicBezTo>
                  <a:cubicBezTo>
                    <a:pt x="2429054" y="871623"/>
                    <a:pt x="2384533" y="928792"/>
                    <a:pt x="2385914" y="1088630"/>
                  </a:cubicBezTo>
                  <a:cubicBezTo>
                    <a:pt x="2378311" y="1212025"/>
                    <a:pt x="2291309" y="1282495"/>
                    <a:pt x="2168183" y="1306361"/>
                  </a:cubicBezTo>
                  <a:cubicBezTo>
                    <a:pt x="1972959" y="1349531"/>
                    <a:pt x="1856504" y="1254389"/>
                    <a:pt x="1680570" y="1306361"/>
                  </a:cubicBezTo>
                  <a:cubicBezTo>
                    <a:pt x="1504636" y="1358333"/>
                    <a:pt x="1421388" y="1273991"/>
                    <a:pt x="1212462" y="1306361"/>
                  </a:cubicBezTo>
                  <a:cubicBezTo>
                    <a:pt x="1003536" y="1338731"/>
                    <a:pt x="967732" y="1277000"/>
                    <a:pt x="763858" y="1306361"/>
                  </a:cubicBezTo>
                  <a:cubicBezTo>
                    <a:pt x="559984" y="1335722"/>
                    <a:pt x="342873" y="1243435"/>
                    <a:pt x="217731" y="1306361"/>
                  </a:cubicBezTo>
                  <a:cubicBezTo>
                    <a:pt x="93466" y="1298863"/>
                    <a:pt x="7225" y="1213355"/>
                    <a:pt x="0" y="1088630"/>
                  </a:cubicBezTo>
                  <a:cubicBezTo>
                    <a:pt x="-39713" y="896471"/>
                    <a:pt x="31177" y="862762"/>
                    <a:pt x="0" y="679307"/>
                  </a:cubicBezTo>
                  <a:cubicBezTo>
                    <a:pt x="-31177" y="495852"/>
                    <a:pt x="21412" y="409286"/>
                    <a:pt x="0" y="217731"/>
                  </a:cubicBezTo>
                  <a:close/>
                </a:path>
                <a:path w="2385914" h="1306361" stroke="0" extrusionOk="0">
                  <a:moveTo>
                    <a:pt x="0" y="217731"/>
                  </a:moveTo>
                  <a:cubicBezTo>
                    <a:pt x="-26618" y="89617"/>
                    <a:pt x="110819" y="10154"/>
                    <a:pt x="217731" y="0"/>
                  </a:cubicBezTo>
                  <a:cubicBezTo>
                    <a:pt x="465465" y="-35895"/>
                    <a:pt x="493867" y="9504"/>
                    <a:pt x="724849" y="0"/>
                  </a:cubicBezTo>
                  <a:cubicBezTo>
                    <a:pt x="955831" y="-9504"/>
                    <a:pt x="1071955" y="3797"/>
                    <a:pt x="1231966" y="0"/>
                  </a:cubicBezTo>
                  <a:cubicBezTo>
                    <a:pt x="1391977" y="-3797"/>
                    <a:pt x="1518132" y="25795"/>
                    <a:pt x="1739084" y="0"/>
                  </a:cubicBezTo>
                  <a:cubicBezTo>
                    <a:pt x="1960036" y="-25795"/>
                    <a:pt x="2071192" y="16904"/>
                    <a:pt x="2168183" y="0"/>
                  </a:cubicBezTo>
                  <a:cubicBezTo>
                    <a:pt x="2278899" y="-2263"/>
                    <a:pt x="2391612" y="95975"/>
                    <a:pt x="2385914" y="217731"/>
                  </a:cubicBezTo>
                  <a:cubicBezTo>
                    <a:pt x="2395431" y="303709"/>
                    <a:pt x="2368606" y="516986"/>
                    <a:pt x="2385914" y="644472"/>
                  </a:cubicBezTo>
                  <a:cubicBezTo>
                    <a:pt x="2403222" y="771958"/>
                    <a:pt x="2368759" y="934122"/>
                    <a:pt x="2385914" y="1088630"/>
                  </a:cubicBezTo>
                  <a:cubicBezTo>
                    <a:pt x="2393638" y="1185910"/>
                    <a:pt x="2285503" y="1307801"/>
                    <a:pt x="2168183" y="1306361"/>
                  </a:cubicBezTo>
                  <a:cubicBezTo>
                    <a:pt x="2028618" y="1316187"/>
                    <a:pt x="1911395" y="1257881"/>
                    <a:pt x="1739084" y="1306361"/>
                  </a:cubicBezTo>
                  <a:cubicBezTo>
                    <a:pt x="1566773" y="1354841"/>
                    <a:pt x="1430321" y="1278292"/>
                    <a:pt x="1231966" y="1306361"/>
                  </a:cubicBezTo>
                  <a:cubicBezTo>
                    <a:pt x="1033611" y="1334430"/>
                    <a:pt x="904704" y="1262905"/>
                    <a:pt x="783362" y="1306361"/>
                  </a:cubicBezTo>
                  <a:cubicBezTo>
                    <a:pt x="662020" y="1349817"/>
                    <a:pt x="423787" y="1253603"/>
                    <a:pt x="217731" y="1306361"/>
                  </a:cubicBezTo>
                  <a:cubicBezTo>
                    <a:pt x="107753" y="1320316"/>
                    <a:pt x="2790" y="1208257"/>
                    <a:pt x="0" y="1088630"/>
                  </a:cubicBezTo>
                  <a:cubicBezTo>
                    <a:pt x="-40261" y="904271"/>
                    <a:pt x="33982" y="845987"/>
                    <a:pt x="0" y="679307"/>
                  </a:cubicBezTo>
                  <a:cubicBezTo>
                    <a:pt x="-33982" y="512627"/>
                    <a:pt x="15840" y="424223"/>
                    <a:pt x="0" y="217731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custGeom>
                      <a:avLst/>
                      <a:gdLst>
                        <a:gd name="connsiteX0" fmla="*/ 0 w 3239465"/>
                        <a:gd name="connsiteY0" fmla="*/ 272759 h 1636525"/>
                        <a:gd name="connsiteX1" fmla="*/ 295623 w 3239465"/>
                        <a:gd name="connsiteY1" fmla="*/ 0 h 1636525"/>
                        <a:gd name="connsiteX2" fmla="*/ 957677 w 3239465"/>
                        <a:gd name="connsiteY2" fmla="*/ 0 h 1636525"/>
                        <a:gd name="connsiteX3" fmla="*/ 1566768 w 3239465"/>
                        <a:gd name="connsiteY3" fmla="*/ 0 h 1636525"/>
                        <a:gd name="connsiteX4" fmla="*/ 2228822 w 3239465"/>
                        <a:gd name="connsiteY4" fmla="*/ 0 h 1636525"/>
                        <a:gd name="connsiteX5" fmla="*/ 2943841 w 3239465"/>
                        <a:gd name="connsiteY5" fmla="*/ 0 h 1636525"/>
                        <a:gd name="connsiteX6" fmla="*/ 3239465 w 3239465"/>
                        <a:gd name="connsiteY6" fmla="*/ 272759 h 1636525"/>
                        <a:gd name="connsiteX7" fmla="*/ 3239465 w 3239465"/>
                        <a:gd name="connsiteY7" fmla="*/ 840082 h 1636525"/>
                        <a:gd name="connsiteX8" fmla="*/ 3239465 w 3239465"/>
                        <a:gd name="connsiteY8" fmla="*/ 1363765 h 1636525"/>
                        <a:gd name="connsiteX9" fmla="*/ 2943841 w 3239465"/>
                        <a:gd name="connsiteY9" fmla="*/ 1636525 h 1636525"/>
                        <a:gd name="connsiteX10" fmla="*/ 2281787 w 3239465"/>
                        <a:gd name="connsiteY10" fmla="*/ 1636525 h 1636525"/>
                        <a:gd name="connsiteX11" fmla="*/ 1646215 w 3239465"/>
                        <a:gd name="connsiteY11" fmla="*/ 1636525 h 1636525"/>
                        <a:gd name="connsiteX12" fmla="*/ 1037125 w 3239465"/>
                        <a:gd name="connsiteY12" fmla="*/ 1636525 h 1636525"/>
                        <a:gd name="connsiteX13" fmla="*/ 295623 w 3239465"/>
                        <a:gd name="connsiteY13" fmla="*/ 1636525 h 1636525"/>
                        <a:gd name="connsiteX14" fmla="*/ 0 w 3239465"/>
                        <a:gd name="connsiteY14" fmla="*/ 1363765 h 1636525"/>
                        <a:gd name="connsiteX15" fmla="*/ 0 w 3239465"/>
                        <a:gd name="connsiteY15" fmla="*/ 850992 h 1636525"/>
                        <a:gd name="connsiteX16" fmla="*/ 0 w 3239465"/>
                        <a:gd name="connsiteY16" fmla="*/ 272759 h 1636525"/>
                        <a:gd name="connsiteX0" fmla="*/ 0 w 3239465"/>
                        <a:gd name="connsiteY0" fmla="*/ 272759 h 1636525"/>
                        <a:gd name="connsiteX1" fmla="*/ 295623 w 3239465"/>
                        <a:gd name="connsiteY1" fmla="*/ 0 h 1636525"/>
                        <a:gd name="connsiteX2" fmla="*/ 984160 w 3239465"/>
                        <a:gd name="connsiteY2" fmla="*/ 0 h 1636525"/>
                        <a:gd name="connsiteX3" fmla="*/ 1672696 w 3239465"/>
                        <a:gd name="connsiteY3" fmla="*/ 0 h 1636525"/>
                        <a:gd name="connsiteX4" fmla="*/ 2361234 w 3239465"/>
                        <a:gd name="connsiteY4" fmla="*/ 0 h 1636525"/>
                        <a:gd name="connsiteX5" fmla="*/ 2943841 w 3239465"/>
                        <a:gd name="connsiteY5" fmla="*/ 0 h 1636525"/>
                        <a:gd name="connsiteX6" fmla="*/ 3239465 w 3239465"/>
                        <a:gd name="connsiteY6" fmla="*/ 272759 h 1636525"/>
                        <a:gd name="connsiteX7" fmla="*/ 3239465 w 3239465"/>
                        <a:gd name="connsiteY7" fmla="*/ 807353 h 1636525"/>
                        <a:gd name="connsiteX8" fmla="*/ 3239465 w 3239465"/>
                        <a:gd name="connsiteY8" fmla="*/ 1363765 h 1636525"/>
                        <a:gd name="connsiteX9" fmla="*/ 2943841 w 3239465"/>
                        <a:gd name="connsiteY9" fmla="*/ 1636525 h 1636525"/>
                        <a:gd name="connsiteX10" fmla="*/ 2361234 w 3239465"/>
                        <a:gd name="connsiteY10" fmla="*/ 1636525 h 1636525"/>
                        <a:gd name="connsiteX11" fmla="*/ 1672696 w 3239465"/>
                        <a:gd name="connsiteY11" fmla="*/ 1636525 h 1636525"/>
                        <a:gd name="connsiteX12" fmla="*/ 1063606 w 3239465"/>
                        <a:gd name="connsiteY12" fmla="*/ 1636525 h 1636525"/>
                        <a:gd name="connsiteX13" fmla="*/ 295623 w 3239465"/>
                        <a:gd name="connsiteY13" fmla="*/ 1636525 h 1636525"/>
                        <a:gd name="connsiteX14" fmla="*/ 0 w 3239465"/>
                        <a:gd name="connsiteY14" fmla="*/ 1363765 h 1636525"/>
                        <a:gd name="connsiteX15" fmla="*/ 0 w 3239465"/>
                        <a:gd name="connsiteY15" fmla="*/ 850992 h 1636525"/>
                        <a:gd name="connsiteX16" fmla="*/ 0 w 3239465"/>
                        <a:gd name="connsiteY16" fmla="*/ 272759 h 1636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239465" h="1636525" fill="none" extrusionOk="0">
                          <a:moveTo>
                            <a:pt x="0" y="272759"/>
                          </a:moveTo>
                          <a:cubicBezTo>
                            <a:pt x="39329" y="155417"/>
                            <a:pt x="141208" y="-65868"/>
                            <a:pt x="295623" y="0"/>
                          </a:cubicBezTo>
                          <a:cubicBezTo>
                            <a:pt x="557820" y="-76838"/>
                            <a:pt x="676540" y="-26527"/>
                            <a:pt x="957677" y="0"/>
                          </a:cubicBezTo>
                          <a:cubicBezTo>
                            <a:pt x="1222107" y="8728"/>
                            <a:pt x="1311824" y="5676"/>
                            <a:pt x="1566768" y="0"/>
                          </a:cubicBezTo>
                          <a:cubicBezTo>
                            <a:pt x="1818877" y="22295"/>
                            <a:pt x="1988611" y="22040"/>
                            <a:pt x="2228822" y="0"/>
                          </a:cubicBezTo>
                          <a:cubicBezTo>
                            <a:pt x="2487694" y="-36556"/>
                            <a:pt x="2773910" y="12929"/>
                            <a:pt x="2943841" y="0"/>
                          </a:cubicBezTo>
                          <a:cubicBezTo>
                            <a:pt x="3081082" y="12461"/>
                            <a:pt x="3260817" y="97956"/>
                            <a:pt x="3239465" y="272759"/>
                          </a:cubicBezTo>
                          <a:cubicBezTo>
                            <a:pt x="3218344" y="496895"/>
                            <a:pt x="3155607" y="598709"/>
                            <a:pt x="3239465" y="840082"/>
                          </a:cubicBezTo>
                          <a:cubicBezTo>
                            <a:pt x="3298606" y="1087196"/>
                            <a:pt x="3235790" y="1161873"/>
                            <a:pt x="3239465" y="1363765"/>
                          </a:cubicBezTo>
                          <a:cubicBezTo>
                            <a:pt x="3265090" y="1492723"/>
                            <a:pt x="3121701" y="1599340"/>
                            <a:pt x="2943841" y="1636525"/>
                          </a:cubicBezTo>
                          <a:cubicBezTo>
                            <a:pt x="2680894" y="1680889"/>
                            <a:pt x="2575847" y="1564402"/>
                            <a:pt x="2281787" y="1636525"/>
                          </a:cubicBezTo>
                          <a:cubicBezTo>
                            <a:pt x="2019813" y="1725115"/>
                            <a:pt x="1945488" y="1594403"/>
                            <a:pt x="1646215" y="1636525"/>
                          </a:cubicBezTo>
                          <a:cubicBezTo>
                            <a:pt x="1358301" y="1669149"/>
                            <a:pt x="1328818" y="1608963"/>
                            <a:pt x="1037125" y="1636525"/>
                          </a:cubicBezTo>
                          <a:cubicBezTo>
                            <a:pt x="721660" y="1704610"/>
                            <a:pt x="499118" y="1575895"/>
                            <a:pt x="295623" y="1636525"/>
                          </a:cubicBezTo>
                          <a:cubicBezTo>
                            <a:pt x="134555" y="1625376"/>
                            <a:pt x="-132" y="1541060"/>
                            <a:pt x="0" y="1363765"/>
                          </a:cubicBezTo>
                          <a:cubicBezTo>
                            <a:pt x="-70038" y="1126401"/>
                            <a:pt x="41897" y="1100195"/>
                            <a:pt x="0" y="850992"/>
                          </a:cubicBezTo>
                          <a:cubicBezTo>
                            <a:pt x="-6493" y="623801"/>
                            <a:pt x="11251" y="498835"/>
                            <a:pt x="0" y="272759"/>
                          </a:cubicBezTo>
                          <a:close/>
                        </a:path>
                        <a:path w="3239465" h="1636525" stroke="0" extrusionOk="0">
                          <a:moveTo>
                            <a:pt x="0" y="272759"/>
                          </a:moveTo>
                          <a:cubicBezTo>
                            <a:pt x="-26262" y="72889"/>
                            <a:pt x="160801" y="-27600"/>
                            <a:pt x="295623" y="0"/>
                          </a:cubicBezTo>
                          <a:cubicBezTo>
                            <a:pt x="634037" y="-37104"/>
                            <a:pt x="673442" y="28233"/>
                            <a:pt x="984160" y="0"/>
                          </a:cubicBezTo>
                          <a:cubicBezTo>
                            <a:pt x="1310906" y="-26256"/>
                            <a:pt x="1465212" y="13208"/>
                            <a:pt x="1672696" y="0"/>
                          </a:cubicBezTo>
                          <a:cubicBezTo>
                            <a:pt x="1889964" y="-14707"/>
                            <a:pt x="2048677" y="41445"/>
                            <a:pt x="2361234" y="0"/>
                          </a:cubicBezTo>
                          <a:cubicBezTo>
                            <a:pt x="2637734" y="-32339"/>
                            <a:pt x="2806238" y="28366"/>
                            <a:pt x="2943841" y="0"/>
                          </a:cubicBezTo>
                          <a:cubicBezTo>
                            <a:pt x="3098077" y="-8029"/>
                            <a:pt x="3230647" y="113154"/>
                            <a:pt x="3239465" y="272759"/>
                          </a:cubicBezTo>
                          <a:cubicBezTo>
                            <a:pt x="3256922" y="375127"/>
                            <a:pt x="3184589" y="639323"/>
                            <a:pt x="3239465" y="807353"/>
                          </a:cubicBezTo>
                          <a:cubicBezTo>
                            <a:pt x="3220828" y="992263"/>
                            <a:pt x="3266738" y="1177476"/>
                            <a:pt x="3239465" y="1363765"/>
                          </a:cubicBezTo>
                          <a:cubicBezTo>
                            <a:pt x="3275207" y="1492578"/>
                            <a:pt x="3123002" y="1671122"/>
                            <a:pt x="2943841" y="1636525"/>
                          </a:cubicBezTo>
                          <a:cubicBezTo>
                            <a:pt x="2789006" y="1654812"/>
                            <a:pt x="2571227" y="1609149"/>
                            <a:pt x="2361234" y="1636525"/>
                          </a:cubicBezTo>
                          <a:cubicBezTo>
                            <a:pt x="2122358" y="1689008"/>
                            <a:pt x="1949678" y="1571152"/>
                            <a:pt x="1672696" y="1636525"/>
                          </a:cubicBezTo>
                          <a:cubicBezTo>
                            <a:pt x="1386648" y="1667657"/>
                            <a:pt x="1189590" y="1556355"/>
                            <a:pt x="1063606" y="1636525"/>
                          </a:cubicBezTo>
                          <a:cubicBezTo>
                            <a:pt x="922282" y="1611506"/>
                            <a:pt x="550568" y="1597372"/>
                            <a:pt x="295623" y="1636525"/>
                          </a:cubicBezTo>
                          <a:cubicBezTo>
                            <a:pt x="152078" y="1648515"/>
                            <a:pt x="-21414" y="1511073"/>
                            <a:pt x="0" y="1363765"/>
                          </a:cubicBezTo>
                          <a:cubicBezTo>
                            <a:pt x="-47001" y="1168146"/>
                            <a:pt x="33250" y="1057951"/>
                            <a:pt x="0" y="850992"/>
                          </a:cubicBezTo>
                          <a:cubicBezTo>
                            <a:pt x="-20963" y="671234"/>
                            <a:pt x="29263" y="507799"/>
                            <a:pt x="0" y="272759"/>
                          </a:cubicBezTo>
                          <a:close/>
                        </a:path>
                        <a:path w="3239465" h="1636525" fill="none" stroke="0" extrusionOk="0">
                          <a:moveTo>
                            <a:pt x="0" y="272759"/>
                          </a:moveTo>
                          <a:cubicBezTo>
                            <a:pt x="7362" y="107868"/>
                            <a:pt x="155821" y="-3549"/>
                            <a:pt x="295623" y="0"/>
                          </a:cubicBezTo>
                          <a:cubicBezTo>
                            <a:pt x="596826" y="-66018"/>
                            <a:pt x="719701" y="1241"/>
                            <a:pt x="957677" y="0"/>
                          </a:cubicBezTo>
                          <a:cubicBezTo>
                            <a:pt x="1223486" y="-456"/>
                            <a:pt x="1318870" y="21198"/>
                            <a:pt x="1566768" y="0"/>
                          </a:cubicBezTo>
                          <a:cubicBezTo>
                            <a:pt x="1852709" y="31017"/>
                            <a:pt x="1988453" y="8799"/>
                            <a:pt x="2228822" y="0"/>
                          </a:cubicBezTo>
                          <a:cubicBezTo>
                            <a:pt x="2419087" y="-34829"/>
                            <a:pt x="2712483" y="30698"/>
                            <a:pt x="2943841" y="0"/>
                          </a:cubicBezTo>
                          <a:cubicBezTo>
                            <a:pt x="3101343" y="4880"/>
                            <a:pt x="3259955" y="82033"/>
                            <a:pt x="3239465" y="272759"/>
                          </a:cubicBezTo>
                          <a:cubicBezTo>
                            <a:pt x="3272799" y="494518"/>
                            <a:pt x="3154085" y="574945"/>
                            <a:pt x="3239465" y="840082"/>
                          </a:cubicBezTo>
                          <a:cubicBezTo>
                            <a:pt x="3304423" y="1078955"/>
                            <a:pt x="3239492" y="1157870"/>
                            <a:pt x="3239465" y="1363765"/>
                          </a:cubicBezTo>
                          <a:cubicBezTo>
                            <a:pt x="3217618" y="1524008"/>
                            <a:pt x="3110732" y="1582493"/>
                            <a:pt x="2943841" y="1636525"/>
                          </a:cubicBezTo>
                          <a:cubicBezTo>
                            <a:pt x="2682090" y="1698801"/>
                            <a:pt x="2516246" y="1594184"/>
                            <a:pt x="2281787" y="1636525"/>
                          </a:cubicBezTo>
                          <a:cubicBezTo>
                            <a:pt x="2065200" y="1665000"/>
                            <a:pt x="1959643" y="1561280"/>
                            <a:pt x="1646215" y="1636525"/>
                          </a:cubicBezTo>
                          <a:cubicBezTo>
                            <a:pt x="1382356" y="1681139"/>
                            <a:pt x="1296020" y="1614628"/>
                            <a:pt x="1037125" y="1636525"/>
                          </a:cubicBezTo>
                          <a:cubicBezTo>
                            <a:pt x="766545" y="1681770"/>
                            <a:pt x="490258" y="1552173"/>
                            <a:pt x="295623" y="1636525"/>
                          </a:cubicBezTo>
                          <a:cubicBezTo>
                            <a:pt x="144592" y="1604956"/>
                            <a:pt x="29597" y="1560658"/>
                            <a:pt x="0" y="1363765"/>
                          </a:cubicBezTo>
                          <a:cubicBezTo>
                            <a:pt x="-64732" y="1115579"/>
                            <a:pt x="58216" y="1054530"/>
                            <a:pt x="0" y="850992"/>
                          </a:cubicBezTo>
                          <a:cubicBezTo>
                            <a:pt x="-36957" y="618430"/>
                            <a:pt x="27034" y="479757"/>
                            <a:pt x="0" y="27275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D16277EA-D9D9-4588-B28C-AA2B610EFEE7}"/>
                </a:ext>
              </a:extLst>
            </p:cNvPr>
            <p:cNvSpPr/>
            <p:nvPr/>
          </p:nvSpPr>
          <p:spPr>
            <a:xfrm>
              <a:off x="1179831" y="1341869"/>
              <a:ext cx="5661497" cy="348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 sinh tổ 1, lớp 2A </a:t>
              </a: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 bản danh sách để làm gì</a:t>
              </a:r>
              <a:r>
                <a:rPr lang="en-US" sz="32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CDFDE82-0DAF-4B20-BD00-B611CEC80F6C}"/>
              </a:ext>
            </a:extLst>
          </p:cNvPr>
          <p:cNvGrpSpPr/>
          <p:nvPr/>
        </p:nvGrpSpPr>
        <p:grpSpPr>
          <a:xfrm>
            <a:off x="1719342" y="229230"/>
            <a:ext cx="2568177" cy="744447"/>
            <a:chOff x="3804928" y="309828"/>
            <a:chExt cx="4291894" cy="1161564"/>
          </a:xfrm>
        </p:grpSpPr>
        <p:sp>
          <p:nvSpPr>
            <p:cNvPr id="30" name="Freeform 197">
              <a:extLst>
                <a:ext uri="{FF2B5EF4-FFF2-40B4-BE49-F238E27FC236}">
                  <a16:creationId xmlns:a16="http://schemas.microsoft.com/office/drawing/2014/main" xmlns="" id="{1AE67ABA-989E-497E-B294-74A980554F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4928" y="309828"/>
              <a:ext cx="4291894" cy="1122060"/>
            </a:xfrm>
            <a:custGeom>
              <a:avLst/>
              <a:gdLst>
                <a:gd name="T0" fmla="*/ 238 w 1347"/>
                <a:gd name="T1" fmla="*/ 94 h 671"/>
                <a:gd name="T2" fmla="*/ 264 w 1347"/>
                <a:gd name="T3" fmla="*/ 254 h 671"/>
                <a:gd name="T4" fmla="*/ 296 w 1347"/>
                <a:gd name="T5" fmla="*/ 275 h 671"/>
                <a:gd name="T6" fmla="*/ 85 w 1347"/>
                <a:gd name="T7" fmla="*/ 295 h 671"/>
                <a:gd name="T8" fmla="*/ 89 w 1347"/>
                <a:gd name="T9" fmla="*/ 658 h 671"/>
                <a:gd name="T10" fmla="*/ 599 w 1347"/>
                <a:gd name="T11" fmla="*/ 658 h 671"/>
                <a:gd name="T12" fmla="*/ 1159 w 1347"/>
                <a:gd name="T13" fmla="*/ 608 h 671"/>
                <a:gd name="T14" fmla="*/ 1287 w 1347"/>
                <a:gd name="T15" fmla="*/ 397 h 671"/>
                <a:gd name="T16" fmla="*/ 948 w 1347"/>
                <a:gd name="T17" fmla="*/ 248 h 671"/>
                <a:gd name="T18" fmla="*/ 940 w 1347"/>
                <a:gd name="T19" fmla="*/ 85 h 671"/>
                <a:gd name="T20" fmla="*/ 1148 w 1347"/>
                <a:gd name="T21" fmla="*/ 64 h 671"/>
                <a:gd name="T22" fmla="*/ 1115 w 1347"/>
                <a:gd name="T23" fmla="*/ 14 h 671"/>
                <a:gd name="T24" fmla="*/ 755 w 1347"/>
                <a:gd name="T25" fmla="*/ 23 h 671"/>
                <a:gd name="T26" fmla="*/ 268 w 1347"/>
                <a:gd name="T27" fmla="*/ 8 h 671"/>
                <a:gd name="T28" fmla="*/ 19 w 1347"/>
                <a:gd name="T29" fmla="*/ 29 h 671"/>
                <a:gd name="T30" fmla="*/ 1201 w 1347"/>
                <a:gd name="T31" fmla="*/ 47 h 671"/>
                <a:gd name="T32" fmla="*/ 1190 w 1347"/>
                <a:gd name="T33" fmla="*/ 21 h 671"/>
                <a:gd name="T34" fmla="*/ 1140 w 1347"/>
                <a:gd name="T35" fmla="*/ 42 h 671"/>
                <a:gd name="T36" fmla="*/ 1110 w 1347"/>
                <a:gd name="T37" fmla="*/ 31 h 671"/>
                <a:gd name="T38" fmla="*/ 270 w 1347"/>
                <a:gd name="T39" fmla="*/ 190 h 671"/>
                <a:gd name="T40" fmla="*/ 77 w 1347"/>
                <a:gd name="T41" fmla="*/ 339 h 671"/>
                <a:gd name="T42" fmla="*/ 95 w 1347"/>
                <a:gd name="T43" fmla="*/ 651 h 671"/>
                <a:gd name="T44" fmla="*/ 100 w 1347"/>
                <a:gd name="T45" fmla="*/ 578 h 671"/>
                <a:gd name="T46" fmla="*/ 146 w 1347"/>
                <a:gd name="T47" fmla="*/ 643 h 671"/>
                <a:gd name="T48" fmla="*/ 243 w 1347"/>
                <a:gd name="T49" fmla="*/ 636 h 671"/>
                <a:gd name="T50" fmla="*/ 416 w 1347"/>
                <a:gd name="T51" fmla="*/ 654 h 671"/>
                <a:gd name="T52" fmla="*/ 590 w 1347"/>
                <a:gd name="T53" fmla="*/ 639 h 671"/>
                <a:gd name="T54" fmla="*/ 693 w 1347"/>
                <a:gd name="T55" fmla="*/ 644 h 671"/>
                <a:gd name="T56" fmla="*/ 764 w 1347"/>
                <a:gd name="T57" fmla="*/ 644 h 671"/>
                <a:gd name="T58" fmla="*/ 1069 w 1347"/>
                <a:gd name="T59" fmla="*/ 636 h 671"/>
                <a:gd name="T60" fmla="*/ 1202 w 1347"/>
                <a:gd name="T61" fmla="*/ 548 h 671"/>
                <a:gd name="T62" fmla="*/ 1317 w 1347"/>
                <a:gd name="T63" fmla="*/ 474 h 671"/>
                <a:gd name="T64" fmla="*/ 1318 w 1347"/>
                <a:gd name="T65" fmla="*/ 460 h 671"/>
                <a:gd name="T66" fmla="*/ 879 w 1347"/>
                <a:gd name="T67" fmla="*/ 615 h 671"/>
                <a:gd name="T68" fmla="*/ 219 w 1347"/>
                <a:gd name="T69" fmla="*/ 628 h 671"/>
                <a:gd name="T70" fmla="*/ 87 w 1347"/>
                <a:gd name="T71" fmla="*/ 347 h 671"/>
                <a:gd name="T72" fmla="*/ 278 w 1347"/>
                <a:gd name="T73" fmla="*/ 301 h 671"/>
                <a:gd name="T74" fmla="*/ 313 w 1347"/>
                <a:gd name="T75" fmla="*/ 320 h 671"/>
                <a:gd name="T76" fmla="*/ 899 w 1347"/>
                <a:gd name="T77" fmla="*/ 298 h 671"/>
                <a:gd name="T78" fmla="*/ 826 w 1347"/>
                <a:gd name="T79" fmla="*/ 330 h 671"/>
                <a:gd name="T80" fmla="*/ 889 w 1347"/>
                <a:gd name="T81" fmla="*/ 296 h 671"/>
                <a:gd name="T82" fmla="*/ 791 w 1347"/>
                <a:gd name="T83" fmla="*/ 343 h 671"/>
                <a:gd name="T84" fmla="*/ 1030 w 1347"/>
                <a:gd name="T85" fmla="*/ 327 h 671"/>
                <a:gd name="T86" fmla="*/ 1000 w 1347"/>
                <a:gd name="T87" fmla="*/ 307 h 671"/>
                <a:gd name="T88" fmla="*/ 951 w 1347"/>
                <a:gd name="T89" fmla="*/ 280 h 671"/>
                <a:gd name="T90" fmla="*/ 288 w 1347"/>
                <a:gd name="T91" fmla="*/ 342 h 671"/>
                <a:gd name="T92" fmla="*/ 905 w 1347"/>
                <a:gd name="T93" fmla="*/ 318 h 671"/>
                <a:gd name="T94" fmla="*/ 908 w 1347"/>
                <a:gd name="T95" fmla="*/ 243 h 671"/>
                <a:gd name="T96" fmla="*/ 927 w 1347"/>
                <a:gd name="T97" fmla="*/ 178 h 671"/>
                <a:gd name="T98" fmla="*/ 914 w 1347"/>
                <a:gd name="T99" fmla="*/ 184 h 671"/>
                <a:gd name="T100" fmla="*/ 905 w 1347"/>
                <a:gd name="T101" fmla="*/ 24 h 671"/>
                <a:gd name="T102" fmla="*/ 923 w 1347"/>
                <a:gd name="T103" fmla="*/ 71 h 671"/>
                <a:gd name="T104" fmla="*/ 900 w 1347"/>
                <a:gd name="T105" fmla="*/ 115 h 671"/>
                <a:gd name="T106" fmla="*/ 791 w 1347"/>
                <a:gd name="T107" fmla="*/ 35 h 671"/>
                <a:gd name="T108" fmla="*/ 881 w 1347"/>
                <a:gd name="T109" fmla="*/ 71 h 671"/>
                <a:gd name="T110" fmla="*/ 903 w 1347"/>
                <a:gd name="T111" fmla="*/ 232 h 671"/>
                <a:gd name="T112" fmla="*/ 295 w 1347"/>
                <a:gd name="T113" fmla="*/ 189 h 671"/>
                <a:gd name="T114" fmla="*/ 272 w 1347"/>
                <a:gd name="T115" fmla="*/ 24 h 671"/>
                <a:gd name="T116" fmla="*/ 271 w 1347"/>
                <a:gd name="T117" fmla="*/ 68 h 671"/>
                <a:gd name="T118" fmla="*/ 265 w 1347"/>
                <a:gd name="T119" fmla="*/ 133 h 671"/>
                <a:gd name="T120" fmla="*/ 266 w 1347"/>
                <a:gd name="T121" fmla="*/ 85 h 671"/>
                <a:gd name="T122" fmla="*/ 18 w 1347"/>
                <a:gd name="T123" fmla="*/ 4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671">
                  <a:moveTo>
                    <a:pt x="4" y="49"/>
                  </a:moveTo>
                  <a:lnTo>
                    <a:pt x="4" y="49"/>
                  </a:lnTo>
                  <a:lnTo>
                    <a:pt x="11" y="51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48" y="54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75" y="54"/>
                  </a:lnTo>
                  <a:lnTo>
                    <a:pt x="8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1" y="54"/>
                  </a:lnTo>
                  <a:lnTo>
                    <a:pt x="114" y="55"/>
                  </a:lnTo>
                  <a:lnTo>
                    <a:pt x="130" y="58"/>
                  </a:lnTo>
                  <a:lnTo>
                    <a:pt x="153" y="58"/>
                  </a:lnTo>
                  <a:lnTo>
                    <a:pt x="178" y="58"/>
                  </a:lnTo>
                  <a:lnTo>
                    <a:pt x="229" y="55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2" y="58"/>
                  </a:lnTo>
                  <a:lnTo>
                    <a:pt x="245" y="62"/>
                  </a:lnTo>
                  <a:lnTo>
                    <a:pt x="242" y="70"/>
                  </a:lnTo>
                  <a:lnTo>
                    <a:pt x="239" y="77"/>
                  </a:lnTo>
                  <a:lnTo>
                    <a:pt x="238" y="85"/>
                  </a:lnTo>
                  <a:lnTo>
                    <a:pt x="238" y="94"/>
                  </a:lnTo>
                  <a:lnTo>
                    <a:pt x="239" y="101"/>
                  </a:lnTo>
                  <a:lnTo>
                    <a:pt x="242" y="108"/>
                  </a:lnTo>
                  <a:lnTo>
                    <a:pt x="242" y="108"/>
                  </a:lnTo>
                  <a:lnTo>
                    <a:pt x="244" y="120"/>
                  </a:lnTo>
                  <a:lnTo>
                    <a:pt x="249" y="132"/>
                  </a:lnTo>
                  <a:lnTo>
                    <a:pt x="252" y="137"/>
                  </a:lnTo>
                  <a:lnTo>
                    <a:pt x="256" y="142"/>
                  </a:lnTo>
                  <a:lnTo>
                    <a:pt x="260" y="144"/>
                  </a:lnTo>
                  <a:lnTo>
                    <a:pt x="266" y="147"/>
                  </a:lnTo>
                  <a:lnTo>
                    <a:pt x="266" y="147"/>
                  </a:lnTo>
                  <a:lnTo>
                    <a:pt x="266" y="159"/>
                  </a:lnTo>
                  <a:lnTo>
                    <a:pt x="266" y="159"/>
                  </a:lnTo>
                  <a:lnTo>
                    <a:pt x="262" y="162"/>
                  </a:lnTo>
                  <a:lnTo>
                    <a:pt x="259" y="166"/>
                  </a:lnTo>
                  <a:lnTo>
                    <a:pt x="258" y="171"/>
                  </a:lnTo>
                  <a:lnTo>
                    <a:pt x="255" y="176"/>
                  </a:lnTo>
                  <a:lnTo>
                    <a:pt x="254" y="188"/>
                  </a:lnTo>
                  <a:lnTo>
                    <a:pt x="255" y="200"/>
                  </a:lnTo>
                  <a:lnTo>
                    <a:pt x="258" y="212"/>
                  </a:lnTo>
                  <a:lnTo>
                    <a:pt x="261" y="224"/>
                  </a:lnTo>
                  <a:lnTo>
                    <a:pt x="266" y="235"/>
                  </a:lnTo>
                  <a:lnTo>
                    <a:pt x="270" y="242"/>
                  </a:lnTo>
                  <a:lnTo>
                    <a:pt x="270" y="242"/>
                  </a:lnTo>
                  <a:lnTo>
                    <a:pt x="267" y="245"/>
                  </a:lnTo>
                  <a:lnTo>
                    <a:pt x="265" y="249"/>
                  </a:lnTo>
                  <a:lnTo>
                    <a:pt x="264" y="254"/>
                  </a:lnTo>
                  <a:lnTo>
                    <a:pt x="262" y="259"/>
                  </a:lnTo>
                  <a:lnTo>
                    <a:pt x="262" y="263"/>
                  </a:lnTo>
                  <a:lnTo>
                    <a:pt x="264" y="268"/>
                  </a:lnTo>
                  <a:lnTo>
                    <a:pt x="265" y="272"/>
                  </a:lnTo>
                  <a:lnTo>
                    <a:pt x="268" y="274"/>
                  </a:lnTo>
                  <a:lnTo>
                    <a:pt x="268" y="274"/>
                  </a:lnTo>
                  <a:lnTo>
                    <a:pt x="272" y="274"/>
                  </a:lnTo>
                  <a:lnTo>
                    <a:pt x="273" y="273"/>
                  </a:lnTo>
                  <a:lnTo>
                    <a:pt x="274" y="269"/>
                  </a:lnTo>
                  <a:lnTo>
                    <a:pt x="274" y="265"/>
                  </a:lnTo>
                  <a:lnTo>
                    <a:pt x="274" y="256"/>
                  </a:lnTo>
                  <a:lnTo>
                    <a:pt x="274" y="253"/>
                  </a:lnTo>
                  <a:lnTo>
                    <a:pt x="276" y="250"/>
                  </a:lnTo>
                  <a:lnTo>
                    <a:pt x="276" y="250"/>
                  </a:lnTo>
                  <a:lnTo>
                    <a:pt x="278" y="251"/>
                  </a:lnTo>
                  <a:lnTo>
                    <a:pt x="278" y="251"/>
                  </a:lnTo>
                  <a:lnTo>
                    <a:pt x="282" y="254"/>
                  </a:lnTo>
                  <a:lnTo>
                    <a:pt x="285" y="255"/>
                  </a:lnTo>
                  <a:lnTo>
                    <a:pt x="289" y="256"/>
                  </a:lnTo>
                  <a:lnTo>
                    <a:pt x="294" y="255"/>
                  </a:lnTo>
                  <a:lnTo>
                    <a:pt x="294" y="255"/>
                  </a:lnTo>
                  <a:lnTo>
                    <a:pt x="295" y="260"/>
                  </a:lnTo>
                  <a:lnTo>
                    <a:pt x="296" y="265"/>
                  </a:lnTo>
                  <a:lnTo>
                    <a:pt x="296" y="271"/>
                  </a:lnTo>
                  <a:lnTo>
                    <a:pt x="296" y="275"/>
                  </a:lnTo>
                  <a:lnTo>
                    <a:pt x="296" y="275"/>
                  </a:lnTo>
                  <a:lnTo>
                    <a:pt x="268" y="275"/>
                  </a:lnTo>
                  <a:lnTo>
                    <a:pt x="242" y="275"/>
                  </a:lnTo>
                  <a:lnTo>
                    <a:pt x="189" y="277"/>
                  </a:lnTo>
                  <a:lnTo>
                    <a:pt x="189" y="277"/>
                  </a:lnTo>
                  <a:lnTo>
                    <a:pt x="165" y="275"/>
                  </a:lnTo>
                  <a:lnTo>
                    <a:pt x="153" y="274"/>
                  </a:lnTo>
                  <a:lnTo>
                    <a:pt x="141" y="272"/>
                  </a:lnTo>
                  <a:lnTo>
                    <a:pt x="141" y="272"/>
                  </a:lnTo>
                  <a:lnTo>
                    <a:pt x="136" y="271"/>
                  </a:lnTo>
                  <a:lnTo>
                    <a:pt x="130" y="272"/>
                  </a:lnTo>
                  <a:lnTo>
                    <a:pt x="128" y="273"/>
                  </a:lnTo>
                  <a:lnTo>
                    <a:pt x="126" y="274"/>
                  </a:lnTo>
                  <a:lnTo>
                    <a:pt x="128" y="275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24" y="280"/>
                  </a:lnTo>
                  <a:lnTo>
                    <a:pt x="118" y="282"/>
                  </a:lnTo>
                  <a:lnTo>
                    <a:pt x="111" y="284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102" y="285"/>
                  </a:lnTo>
                  <a:lnTo>
                    <a:pt x="100" y="284"/>
                  </a:lnTo>
                  <a:lnTo>
                    <a:pt x="99" y="284"/>
                  </a:lnTo>
                  <a:lnTo>
                    <a:pt x="96" y="285"/>
                  </a:lnTo>
                  <a:lnTo>
                    <a:pt x="90" y="289"/>
                  </a:lnTo>
                  <a:lnTo>
                    <a:pt x="85" y="295"/>
                  </a:lnTo>
                  <a:lnTo>
                    <a:pt x="76" y="308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69" y="318"/>
                  </a:lnTo>
                  <a:lnTo>
                    <a:pt x="66" y="320"/>
                  </a:lnTo>
                  <a:lnTo>
                    <a:pt x="63" y="327"/>
                  </a:lnTo>
                  <a:lnTo>
                    <a:pt x="61" y="337"/>
                  </a:lnTo>
                  <a:lnTo>
                    <a:pt x="61" y="349"/>
                  </a:lnTo>
                  <a:lnTo>
                    <a:pt x="61" y="372"/>
                  </a:lnTo>
                  <a:lnTo>
                    <a:pt x="64" y="387"/>
                  </a:lnTo>
                  <a:lnTo>
                    <a:pt x="64" y="387"/>
                  </a:lnTo>
                  <a:lnTo>
                    <a:pt x="66" y="409"/>
                  </a:lnTo>
                  <a:lnTo>
                    <a:pt x="70" y="431"/>
                  </a:lnTo>
                  <a:lnTo>
                    <a:pt x="70" y="431"/>
                  </a:lnTo>
                  <a:lnTo>
                    <a:pt x="75" y="471"/>
                  </a:lnTo>
                  <a:lnTo>
                    <a:pt x="77" y="510"/>
                  </a:lnTo>
                  <a:lnTo>
                    <a:pt x="77" y="550"/>
                  </a:lnTo>
                  <a:lnTo>
                    <a:pt x="76" y="589"/>
                  </a:lnTo>
                  <a:lnTo>
                    <a:pt x="76" y="589"/>
                  </a:lnTo>
                  <a:lnTo>
                    <a:pt x="75" y="607"/>
                  </a:lnTo>
                  <a:lnTo>
                    <a:pt x="75" y="616"/>
                  </a:lnTo>
                  <a:lnTo>
                    <a:pt x="75" y="626"/>
                  </a:lnTo>
                  <a:lnTo>
                    <a:pt x="77" y="636"/>
                  </a:lnTo>
                  <a:lnTo>
                    <a:pt x="79" y="644"/>
                  </a:lnTo>
                  <a:lnTo>
                    <a:pt x="83" y="652"/>
                  </a:lnTo>
                  <a:lnTo>
                    <a:pt x="89" y="658"/>
                  </a:lnTo>
                  <a:lnTo>
                    <a:pt x="89" y="658"/>
                  </a:lnTo>
                  <a:lnTo>
                    <a:pt x="90" y="661"/>
                  </a:lnTo>
                  <a:lnTo>
                    <a:pt x="91" y="662"/>
                  </a:lnTo>
                  <a:lnTo>
                    <a:pt x="93" y="663"/>
                  </a:lnTo>
                  <a:lnTo>
                    <a:pt x="95" y="663"/>
                  </a:lnTo>
                  <a:lnTo>
                    <a:pt x="95" y="663"/>
                  </a:lnTo>
                  <a:lnTo>
                    <a:pt x="101" y="666"/>
                  </a:lnTo>
                  <a:lnTo>
                    <a:pt x="108" y="668"/>
                  </a:lnTo>
                  <a:lnTo>
                    <a:pt x="124" y="671"/>
                  </a:lnTo>
                  <a:lnTo>
                    <a:pt x="141" y="671"/>
                  </a:lnTo>
                  <a:lnTo>
                    <a:pt x="158" y="671"/>
                  </a:lnTo>
                  <a:lnTo>
                    <a:pt x="193" y="667"/>
                  </a:lnTo>
                  <a:lnTo>
                    <a:pt x="223" y="663"/>
                  </a:lnTo>
                  <a:lnTo>
                    <a:pt x="223" y="663"/>
                  </a:lnTo>
                  <a:lnTo>
                    <a:pt x="260" y="662"/>
                  </a:lnTo>
                  <a:lnTo>
                    <a:pt x="297" y="663"/>
                  </a:lnTo>
                  <a:lnTo>
                    <a:pt x="335" y="664"/>
                  </a:lnTo>
                  <a:lnTo>
                    <a:pt x="373" y="666"/>
                  </a:lnTo>
                  <a:lnTo>
                    <a:pt x="373" y="666"/>
                  </a:lnTo>
                  <a:lnTo>
                    <a:pt x="410" y="663"/>
                  </a:lnTo>
                  <a:lnTo>
                    <a:pt x="448" y="661"/>
                  </a:lnTo>
                  <a:lnTo>
                    <a:pt x="485" y="657"/>
                  </a:lnTo>
                  <a:lnTo>
                    <a:pt x="504" y="657"/>
                  </a:lnTo>
                  <a:lnTo>
                    <a:pt x="524" y="657"/>
                  </a:lnTo>
                  <a:lnTo>
                    <a:pt x="524" y="657"/>
                  </a:lnTo>
                  <a:lnTo>
                    <a:pt x="599" y="658"/>
                  </a:lnTo>
                  <a:lnTo>
                    <a:pt x="675" y="657"/>
                  </a:lnTo>
                  <a:lnTo>
                    <a:pt x="675" y="657"/>
                  </a:lnTo>
                  <a:lnTo>
                    <a:pt x="693" y="658"/>
                  </a:lnTo>
                  <a:lnTo>
                    <a:pt x="711" y="660"/>
                  </a:lnTo>
                  <a:lnTo>
                    <a:pt x="729" y="662"/>
                  </a:lnTo>
                  <a:lnTo>
                    <a:pt x="747" y="662"/>
                  </a:lnTo>
                  <a:lnTo>
                    <a:pt x="747" y="662"/>
                  </a:lnTo>
                  <a:lnTo>
                    <a:pt x="764" y="661"/>
                  </a:lnTo>
                  <a:lnTo>
                    <a:pt x="782" y="660"/>
                  </a:lnTo>
                  <a:lnTo>
                    <a:pt x="799" y="658"/>
                  </a:lnTo>
                  <a:lnTo>
                    <a:pt x="816" y="657"/>
                  </a:lnTo>
                  <a:lnTo>
                    <a:pt x="816" y="657"/>
                  </a:lnTo>
                  <a:lnTo>
                    <a:pt x="891" y="657"/>
                  </a:lnTo>
                  <a:lnTo>
                    <a:pt x="927" y="656"/>
                  </a:lnTo>
                  <a:lnTo>
                    <a:pt x="964" y="654"/>
                  </a:lnTo>
                  <a:lnTo>
                    <a:pt x="964" y="654"/>
                  </a:lnTo>
                  <a:lnTo>
                    <a:pt x="998" y="652"/>
                  </a:lnTo>
                  <a:lnTo>
                    <a:pt x="1033" y="650"/>
                  </a:lnTo>
                  <a:lnTo>
                    <a:pt x="1051" y="649"/>
                  </a:lnTo>
                  <a:lnTo>
                    <a:pt x="1068" y="646"/>
                  </a:lnTo>
                  <a:lnTo>
                    <a:pt x="1085" y="643"/>
                  </a:lnTo>
                  <a:lnTo>
                    <a:pt x="1100" y="637"/>
                  </a:lnTo>
                  <a:lnTo>
                    <a:pt x="1100" y="637"/>
                  </a:lnTo>
                  <a:lnTo>
                    <a:pt x="1116" y="631"/>
                  </a:lnTo>
                  <a:lnTo>
                    <a:pt x="1130" y="624"/>
                  </a:lnTo>
                  <a:lnTo>
                    <a:pt x="1159" y="608"/>
                  </a:lnTo>
                  <a:lnTo>
                    <a:pt x="1215" y="573"/>
                  </a:lnTo>
                  <a:lnTo>
                    <a:pt x="1215" y="573"/>
                  </a:lnTo>
                  <a:lnTo>
                    <a:pt x="1224" y="571"/>
                  </a:lnTo>
                  <a:lnTo>
                    <a:pt x="1234" y="566"/>
                  </a:lnTo>
                  <a:lnTo>
                    <a:pt x="1243" y="561"/>
                  </a:lnTo>
                  <a:lnTo>
                    <a:pt x="1253" y="555"/>
                  </a:lnTo>
                  <a:lnTo>
                    <a:pt x="1271" y="540"/>
                  </a:lnTo>
                  <a:lnTo>
                    <a:pt x="1286" y="527"/>
                  </a:lnTo>
                  <a:lnTo>
                    <a:pt x="1286" y="527"/>
                  </a:lnTo>
                  <a:lnTo>
                    <a:pt x="1306" y="510"/>
                  </a:lnTo>
                  <a:lnTo>
                    <a:pt x="1323" y="495"/>
                  </a:lnTo>
                  <a:lnTo>
                    <a:pt x="1330" y="487"/>
                  </a:lnTo>
                  <a:lnTo>
                    <a:pt x="1336" y="480"/>
                  </a:lnTo>
                  <a:lnTo>
                    <a:pt x="1340" y="472"/>
                  </a:lnTo>
                  <a:lnTo>
                    <a:pt x="1343" y="466"/>
                  </a:lnTo>
                  <a:lnTo>
                    <a:pt x="1343" y="466"/>
                  </a:lnTo>
                  <a:lnTo>
                    <a:pt x="1346" y="460"/>
                  </a:lnTo>
                  <a:lnTo>
                    <a:pt x="1347" y="455"/>
                  </a:lnTo>
                  <a:lnTo>
                    <a:pt x="1347" y="449"/>
                  </a:lnTo>
                  <a:lnTo>
                    <a:pt x="1345" y="444"/>
                  </a:lnTo>
                  <a:lnTo>
                    <a:pt x="1342" y="438"/>
                  </a:lnTo>
                  <a:lnTo>
                    <a:pt x="1338" y="433"/>
                  </a:lnTo>
                  <a:lnTo>
                    <a:pt x="1329" y="425"/>
                  </a:lnTo>
                  <a:lnTo>
                    <a:pt x="1318" y="416"/>
                  </a:lnTo>
                  <a:lnTo>
                    <a:pt x="1306" y="408"/>
                  </a:lnTo>
                  <a:lnTo>
                    <a:pt x="1287" y="397"/>
                  </a:lnTo>
                  <a:lnTo>
                    <a:pt x="1287" y="397"/>
                  </a:lnTo>
                  <a:lnTo>
                    <a:pt x="1275" y="389"/>
                  </a:lnTo>
                  <a:lnTo>
                    <a:pt x="1264" y="379"/>
                  </a:lnTo>
                  <a:lnTo>
                    <a:pt x="1243" y="360"/>
                  </a:lnTo>
                  <a:lnTo>
                    <a:pt x="1223" y="339"/>
                  </a:lnTo>
                  <a:lnTo>
                    <a:pt x="1212" y="330"/>
                  </a:lnTo>
                  <a:lnTo>
                    <a:pt x="1201" y="320"/>
                  </a:lnTo>
                  <a:lnTo>
                    <a:pt x="1201" y="320"/>
                  </a:lnTo>
                  <a:lnTo>
                    <a:pt x="1181" y="306"/>
                  </a:lnTo>
                  <a:lnTo>
                    <a:pt x="1159" y="291"/>
                  </a:lnTo>
                  <a:lnTo>
                    <a:pt x="1137" y="277"/>
                  </a:lnTo>
                  <a:lnTo>
                    <a:pt x="1115" y="266"/>
                  </a:lnTo>
                  <a:lnTo>
                    <a:pt x="1115" y="266"/>
                  </a:lnTo>
                  <a:lnTo>
                    <a:pt x="1105" y="262"/>
                  </a:lnTo>
                  <a:lnTo>
                    <a:pt x="1088" y="257"/>
                  </a:lnTo>
                  <a:lnTo>
                    <a:pt x="1080" y="256"/>
                  </a:lnTo>
                  <a:lnTo>
                    <a:pt x="1072" y="256"/>
                  </a:lnTo>
                  <a:lnTo>
                    <a:pt x="1070" y="256"/>
                  </a:lnTo>
                  <a:lnTo>
                    <a:pt x="1069" y="257"/>
                  </a:lnTo>
                  <a:lnTo>
                    <a:pt x="1068" y="260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1" y="256"/>
                  </a:lnTo>
                  <a:lnTo>
                    <a:pt x="948" y="248"/>
                  </a:lnTo>
                  <a:lnTo>
                    <a:pt x="944" y="241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44" y="226"/>
                  </a:lnTo>
                  <a:lnTo>
                    <a:pt x="948" y="214"/>
                  </a:lnTo>
                  <a:lnTo>
                    <a:pt x="951" y="202"/>
                  </a:lnTo>
                  <a:lnTo>
                    <a:pt x="952" y="190"/>
                  </a:lnTo>
                  <a:lnTo>
                    <a:pt x="951" y="178"/>
                  </a:lnTo>
                  <a:lnTo>
                    <a:pt x="948" y="172"/>
                  </a:lnTo>
                  <a:lnTo>
                    <a:pt x="946" y="167"/>
                  </a:lnTo>
                  <a:lnTo>
                    <a:pt x="942" y="163"/>
                  </a:lnTo>
                  <a:lnTo>
                    <a:pt x="939" y="160"/>
                  </a:lnTo>
                  <a:lnTo>
                    <a:pt x="933" y="157"/>
                  </a:lnTo>
                  <a:lnTo>
                    <a:pt x="927" y="155"/>
                  </a:lnTo>
                  <a:lnTo>
                    <a:pt x="927" y="155"/>
                  </a:lnTo>
                  <a:lnTo>
                    <a:pt x="926" y="141"/>
                  </a:lnTo>
                  <a:lnTo>
                    <a:pt x="924" y="133"/>
                  </a:lnTo>
                  <a:lnTo>
                    <a:pt x="922" y="126"/>
                  </a:lnTo>
                  <a:lnTo>
                    <a:pt x="922" y="126"/>
                  </a:lnTo>
                  <a:lnTo>
                    <a:pt x="927" y="123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6" y="108"/>
                  </a:lnTo>
                  <a:lnTo>
                    <a:pt x="939" y="103"/>
                  </a:lnTo>
                  <a:lnTo>
                    <a:pt x="940" y="97"/>
                  </a:lnTo>
                  <a:lnTo>
                    <a:pt x="940" y="85"/>
                  </a:lnTo>
                  <a:lnTo>
                    <a:pt x="939" y="80"/>
                  </a:lnTo>
                  <a:lnTo>
                    <a:pt x="938" y="74"/>
                  </a:lnTo>
                  <a:lnTo>
                    <a:pt x="935" y="70"/>
                  </a:lnTo>
                  <a:lnTo>
                    <a:pt x="932" y="65"/>
                  </a:lnTo>
                  <a:lnTo>
                    <a:pt x="928" y="61"/>
                  </a:lnTo>
                  <a:lnTo>
                    <a:pt x="924" y="58"/>
                  </a:lnTo>
                  <a:lnTo>
                    <a:pt x="918" y="54"/>
                  </a:lnTo>
                  <a:lnTo>
                    <a:pt x="914" y="53"/>
                  </a:lnTo>
                  <a:lnTo>
                    <a:pt x="914" y="53"/>
                  </a:lnTo>
                  <a:lnTo>
                    <a:pt x="914" y="43"/>
                  </a:lnTo>
                  <a:lnTo>
                    <a:pt x="914" y="43"/>
                  </a:lnTo>
                  <a:lnTo>
                    <a:pt x="965" y="41"/>
                  </a:lnTo>
                  <a:lnTo>
                    <a:pt x="1018" y="38"/>
                  </a:lnTo>
                  <a:lnTo>
                    <a:pt x="1018" y="38"/>
                  </a:lnTo>
                  <a:lnTo>
                    <a:pt x="1044" y="38"/>
                  </a:lnTo>
                  <a:lnTo>
                    <a:pt x="1070" y="41"/>
                  </a:lnTo>
                  <a:lnTo>
                    <a:pt x="1095" y="42"/>
                  </a:lnTo>
                  <a:lnTo>
                    <a:pt x="1109" y="41"/>
                  </a:lnTo>
                  <a:lnTo>
                    <a:pt x="1121" y="39"/>
                  </a:lnTo>
                  <a:lnTo>
                    <a:pt x="1121" y="39"/>
                  </a:lnTo>
                  <a:lnTo>
                    <a:pt x="1123" y="44"/>
                  </a:lnTo>
                  <a:lnTo>
                    <a:pt x="1125" y="49"/>
                  </a:lnTo>
                  <a:lnTo>
                    <a:pt x="1128" y="53"/>
                  </a:lnTo>
                  <a:lnTo>
                    <a:pt x="1131" y="56"/>
                  </a:lnTo>
                  <a:lnTo>
                    <a:pt x="1140" y="61"/>
                  </a:lnTo>
                  <a:lnTo>
                    <a:pt x="1148" y="64"/>
                  </a:lnTo>
                  <a:lnTo>
                    <a:pt x="1159" y="65"/>
                  </a:lnTo>
                  <a:lnTo>
                    <a:pt x="1169" y="65"/>
                  </a:lnTo>
                  <a:lnTo>
                    <a:pt x="1178" y="64"/>
                  </a:lnTo>
                  <a:lnTo>
                    <a:pt x="1188" y="61"/>
                  </a:lnTo>
                  <a:lnTo>
                    <a:pt x="1188" y="61"/>
                  </a:lnTo>
                  <a:lnTo>
                    <a:pt x="1202" y="55"/>
                  </a:lnTo>
                  <a:lnTo>
                    <a:pt x="1224" y="45"/>
                  </a:lnTo>
                  <a:lnTo>
                    <a:pt x="1234" y="39"/>
                  </a:lnTo>
                  <a:lnTo>
                    <a:pt x="1241" y="33"/>
                  </a:lnTo>
                  <a:lnTo>
                    <a:pt x="1242" y="31"/>
                  </a:lnTo>
                  <a:lnTo>
                    <a:pt x="1242" y="29"/>
                  </a:lnTo>
                  <a:lnTo>
                    <a:pt x="1241" y="26"/>
                  </a:lnTo>
                  <a:lnTo>
                    <a:pt x="1239" y="24"/>
                  </a:lnTo>
                  <a:lnTo>
                    <a:pt x="1239" y="24"/>
                  </a:lnTo>
                  <a:lnTo>
                    <a:pt x="1213" y="14"/>
                  </a:lnTo>
                  <a:lnTo>
                    <a:pt x="1196" y="8"/>
                  </a:lnTo>
                  <a:lnTo>
                    <a:pt x="1177" y="3"/>
                  </a:lnTo>
                  <a:lnTo>
                    <a:pt x="1160" y="0"/>
                  </a:lnTo>
                  <a:lnTo>
                    <a:pt x="1152" y="0"/>
                  </a:lnTo>
                  <a:lnTo>
                    <a:pt x="1143" y="0"/>
                  </a:lnTo>
                  <a:lnTo>
                    <a:pt x="1137" y="2"/>
                  </a:lnTo>
                  <a:lnTo>
                    <a:pt x="1131" y="5"/>
                  </a:lnTo>
                  <a:lnTo>
                    <a:pt x="1128" y="9"/>
                  </a:lnTo>
                  <a:lnTo>
                    <a:pt x="1124" y="15"/>
                  </a:lnTo>
                  <a:lnTo>
                    <a:pt x="1124" y="15"/>
                  </a:lnTo>
                  <a:lnTo>
                    <a:pt x="1115" y="14"/>
                  </a:lnTo>
                  <a:lnTo>
                    <a:pt x="1115" y="14"/>
                  </a:lnTo>
                  <a:lnTo>
                    <a:pt x="1089" y="11"/>
                  </a:lnTo>
                  <a:lnTo>
                    <a:pt x="1065" y="11"/>
                  </a:lnTo>
                  <a:lnTo>
                    <a:pt x="1040" y="12"/>
                  </a:lnTo>
                  <a:lnTo>
                    <a:pt x="1015" y="14"/>
                  </a:lnTo>
                  <a:lnTo>
                    <a:pt x="965" y="20"/>
                  </a:lnTo>
                  <a:lnTo>
                    <a:pt x="940" y="23"/>
                  </a:lnTo>
                  <a:lnTo>
                    <a:pt x="915" y="24"/>
                  </a:lnTo>
                  <a:lnTo>
                    <a:pt x="915" y="24"/>
                  </a:lnTo>
                  <a:lnTo>
                    <a:pt x="916" y="20"/>
                  </a:lnTo>
                  <a:lnTo>
                    <a:pt x="917" y="12"/>
                  </a:lnTo>
                  <a:lnTo>
                    <a:pt x="916" y="8"/>
                  </a:lnTo>
                  <a:lnTo>
                    <a:pt x="915" y="6"/>
                  </a:lnTo>
                  <a:lnTo>
                    <a:pt x="914" y="5"/>
                  </a:lnTo>
                  <a:lnTo>
                    <a:pt x="910" y="6"/>
                  </a:lnTo>
                  <a:lnTo>
                    <a:pt x="910" y="6"/>
                  </a:lnTo>
                  <a:lnTo>
                    <a:pt x="906" y="1"/>
                  </a:lnTo>
                  <a:lnTo>
                    <a:pt x="904" y="1"/>
                  </a:lnTo>
                  <a:lnTo>
                    <a:pt x="903" y="1"/>
                  </a:lnTo>
                  <a:lnTo>
                    <a:pt x="900" y="2"/>
                  </a:lnTo>
                  <a:lnTo>
                    <a:pt x="898" y="7"/>
                  </a:lnTo>
                  <a:lnTo>
                    <a:pt x="896" y="17"/>
                  </a:lnTo>
                  <a:lnTo>
                    <a:pt x="894" y="24"/>
                  </a:lnTo>
                  <a:lnTo>
                    <a:pt x="894" y="24"/>
                  </a:lnTo>
                  <a:lnTo>
                    <a:pt x="824" y="24"/>
                  </a:lnTo>
                  <a:lnTo>
                    <a:pt x="755" y="23"/>
                  </a:lnTo>
                  <a:lnTo>
                    <a:pt x="616" y="18"/>
                  </a:lnTo>
                  <a:lnTo>
                    <a:pt x="616" y="18"/>
                  </a:lnTo>
                  <a:lnTo>
                    <a:pt x="583" y="17"/>
                  </a:lnTo>
                  <a:lnTo>
                    <a:pt x="549" y="17"/>
                  </a:lnTo>
                  <a:lnTo>
                    <a:pt x="481" y="18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3" y="21"/>
                  </a:lnTo>
                  <a:lnTo>
                    <a:pt x="341" y="21"/>
                  </a:lnTo>
                  <a:lnTo>
                    <a:pt x="333" y="21"/>
                  </a:lnTo>
                  <a:lnTo>
                    <a:pt x="320" y="25"/>
                  </a:lnTo>
                  <a:lnTo>
                    <a:pt x="320" y="25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0" y="19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8" y="11"/>
                  </a:lnTo>
                  <a:lnTo>
                    <a:pt x="278" y="9"/>
                  </a:lnTo>
                  <a:lnTo>
                    <a:pt x="278" y="7"/>
                  </a:lnTo>
                  <a:lnTo>
                    <a:pt x="277" y="6"/>
                  </a:lnTo>
                  <a:lnTo>
                    <a:pt x="274" y="6"/>
                  </a:lnTo>
                  <a:lnTo>
                    <a:pt x="272" y="6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8" y="8"/>
                  </a:lnTo>
                  <a:lnTo>
                    <a:pt x="267" y="9"/>
                  </a:lnTo>
                  <a:lnTo>
                    <a:pt x="266" y="12"/>
                  </a:lnTo>
                  <a:lnTo>
                    <a:pt x="264" y="17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35" y="27"/>
                  </a:lnTo>
                  <a:lnTo>
                    <a:pt x="208" y="29"/>
                  </a:lnTo>
                  <a:lnTo>
                    <a:pt x="18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3" y="27"/>
                  </a:lnTo>
                  <a:lnTo>
                    <a:pt x="149" y="26"/>
                  </a:lnTo>
                  <a:lnTo>
                    <a:pt x="140" y="25"/>
                  </a:lnTo>
                  <a:lnTo>
                    <a:pt x="129" y="25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5" y="23"/>
                  </a:lnTo>
                  <a:lnTo>
                    <a:pt x="108" y="21"/>
                  </a:lnTo>
                  <a:lnTo>
                    <a:pt x="99" y="20"/>
                  </a:lnTo>
                  <a:lnTo>
                    <a:pt x="88" y="20"/>
                  </a:lnTo>
                  <a:lnTo>
                    <a:pt x="67" y="2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35" y="24"/>
                  </a:lnTo>
                  <a:lnTo>
                    <a:pt x="26" y="25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3" y="32"/>
                  </a:lnTo>
                  <a:lnTo>
                    <a:pt x="5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9"/>
                  </a:lnTo>
                  <a:lnTo>
                    <a:pt x="4" y="49"/>
                  </a:lnTo>
                  <a:close/>
                  <a:moveTo>
                    <a:pt x="1196" y="37"/>
                  </a:moveTo>
                  <a:lnTo>
                    <a:pt x="1196" y="37"/>
                  </a:lnTo>
                  <a:lnTo>
                    <a:pt x="1193" y="37"/>
                  </a:lnTo>
                  <a:lnTo>
                    <a:pt x="1193" y="37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5" y="35"/>
                  </a:lnTo>
                  <a:lnTo>
                    <a:pt x="1198" y="36"/>
                  </a:lnTo>
                  <a:lnTo>
                    <a:pt x="1198" y="36"/>
                  </a:lnTo>
                  <a:lnTo>
                    <a:pt x="1196" y="37"/>
                  </a:lnTo>
                  <a:lnTo>
                    <a:pt x="1196" y="37"/>
                  </a:lnTo>
                  <a:close/>
                  <a:moveTo>
                    <a:pt x="1199" y="48"/>
                  </a:moveTo>
                  <a:lnTo>
                    <a:pt x="1199" y="48"/>
                  </a:lnTo>
                  <a:lnTo>
                    <a:pt x="1200" y="47"/>
                  </a:lnTo>
                  <a:lnTo>
                    <a:pt x="1200" y="47"/>
                  </a:lnTo>
                  <a:lnTo>
                    <a:pt x="1201" y="47"/>
                  </a:lnTo>
                  <a:lnTo>
                    <a:pt x="1201" y="47"/>
                  </a:lnTo>
                  <a:lnTo>
                    <a:pt x="1199" y="48"/>
                  </a:lnTo>
                  <a:lnTo>
                    <a:pt x="1199" y="48"/>
                  </a:lnTo>
                  <a:close/>
                  <a:moveTo>
                    <a:pt x="1210" y="35"/>
                  </a:moveTo>
                  <a:lnTo>
                    <a:pt x="1210" y="35"/>
                  </a:lnTo>
                  <a:lnTo>
                    <a:pt x="1210" y="33"/>
                  </a:lnTo>
                  <a:lnTo>
                    <a:pt x="1210" y="33"/>
                  </a:lnTo>
                  <a:lnTo>
                    <a:pt x="1212" y="35"/>
                  </a:lnTo>
                  <a:lnTo>
                    <a:pt x="1212" y="35"/>
                  </a:lnTo>
                  <a:lnTo>
                    <a:pt x="1210" y="35"/>
                  </a:lnTo>
                  <a:lnTo>
                    <a:pt x="1210" y="35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25" y="31"/>
                  </a:lnTo>
                  <a:lnTo>
                    <a:pt x="1223" y="29"/>
                  </a:lnTo>
                  <a:lnTo>
                    <a:pt x="1217" y="26"/>
                  </a:lnTo>
                  <a:lnTo>
                    <a:pt x="1217" y="26"/>
                  </a:lnTo>
                  <a:lnTo>
                    <a:pt x="1230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1210" y="24"/>
                  </a:moveTo>
                  <a:lnTo>
                    <a:pt x="1210" y="24"/>
                  </a:lnTo>
                  <a:lnTo>
                    <a:pt x="1200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83" y="15"/>
                  </a:lnTo>
                  <a:lnTo>
                    <a:pt x="1183" y="15"/>
                  </a:lnTo>
                  <a:lnTo>
                    <a:pt x="1210" y="24"/>
                  </a:lnTo>
                  <a:lnTo>
                    <a:pt x="1210" y="24"/>
                  </a:lnTo>
                  <a:close/>
                  <a:moveTo>
                    <a:pt x="1180" y="54"/>
                  </a:moveTo>
                  <a:lnTo>
                    <a:pt x="1180" y="54"/>
                  </a:lnTo>
                  <a:lnTo>
                    <a:pt x="1176" y="54"/>
                  </a:lnTo>
                  <a:lnTo>
                    <a:pt x="1176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80" y="54"/>
                  </a:lnTo>
                  <a:lnTo>
                    <a:pt x="1180" y="54"/>
                  </a:lnTo>
                  <a:close/>
                  <a:moveTo>
                    <a:pt x="1176" y="43"/>
                  </a:moveTo>
                  <a:lnTo>
                    <a:pt x="1176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6" y="44"/>
                  </a:lnTo>
                  <a:lnTo>
                    <a:pt x="1176" y="44"/>
                  </a:lnTo>
                  <a:lnTo>
                    <a:pt x="1172" y="44"/>
                  </a:lnTo>
                  <a:lnTo>
                    <a:pt x="1172" y="44"/>
                  </a:lnTo>
                  <a:lnTo>
                    <a:pt x="1176" y="43"/>
                  </a:lnTo>
                  <a:lnTo>
                    <a:pt x="1176" y="43"/>
                  </a:lnTo>
                  <a:close/>
                  <a:moveTo>
                    <a:pt x="1140" y="42"/>
                  </a:moveTo>
                  <a:lnTo>
                    <a:pt x="1140" y="42"/>
                  </a:lnTo>
                  <a:lnTo>
                    <a:pt x="1145" y="45"/>
                  </a:lnTo>
                  <a:lnTo>
                    <a:pt x="1150" y="47"/>
                  </a:lnTo>
                  <a:lnTo>
                    <a:pt x="1150" y="47"/>
                  </a:lnTo>
                  <a:lnTo>
                    <a:pt x="1145" y="45"/>
                  </a:lnTo>
                  <a:lnTo>
                    <a:pt x="1140" y="42"/>
                  </a:lnTo>
                  <a:lnTo>
                    <a:pt x="1140" y="42"/>
                  </a:lnTo>
                  <a:close/>
                  <a:moveTo>
                    <a:pt x="1157" y="11"/>
                  </a:moveTo>
                  <a:lnTo>
                    <a:pt x="1157" y="11"/>
                  </a:lnTo>
                  <a:lnTo>
                    <a:pt x="1156" y="12"/>
                  </a:lnTo>
                  <a:lnTo>
                    <a:pt x="1156" y="12"/>
                  </a:lnTo>
                  <a:lnTo>
                    <a:pt x="1145" y="13"/>
                  </a:lnTo>
                  <a:lnTo>
                    <a:pt x="1140" y="14"/>
                  </a:lnTo>
                  <a:lnTo>
                    <a:pt x="1136" y="18"/>
                  </a:lnTo>
                  <a:lnTo>
                    <a:pt x="1136" y="18"/>
                  </a:lnTo>
                  <a:lnTo>
                    <a:pt x="1134" y="18"/>
                  </a:lnTo>
                  <a:lnTo>
                    <a:pt x="1134" y="18"/>
                  </a:lnTo>
                  <a:lnTo>
                    <a:pt x="1135" y="14"/>
                  </a:lnTo>
                  <a:lnTo>
                    <a:pt x="1137" y="13"/>
                  </a:lnTo>
                  <a:lnTo>
                    <a:pt x="1145" y="11"/>
                  </a:lnTo>
                  <a:lnTo>
                    <a:pt x="1151" y="11"/>
                  </a:lnTo>
                  <a:lnTo>
                    <a:pt x="1157" y="11"/>
                  </a:lnTo>
                  <a:lnTo>
                    <a:pt x="1157" y="11"/>
                  </a:lnTo>
                  <a:close/>
                  <a:moveTo>
                    <a:pt x="1106" y="31"/>
                  </a:moveTo>
                  <a:lnTo>
                    <a:pt x="1106" y="31"/>
                  </a:lnTo>
                  <a:lnTo>
                    <a:pt x="1110" y="31"/>
                  </a:lnTo>
                  <a:lnTo>
                    <a:pt x="1110" y="31"/>
                  </a:lnTo>
                  <a:lnTo>
                    <a:pt x="1104" y="31"/>
                  </a:lnTo>
                  <a:lnTo>
                    <a:pt x="1104" y="31"/>
                  </a:lnTo>
                  <a:lnTo>
                    <a:pt x="1106" y="31"/>
                  </a:lnTo>
                  <a:lnTo>
                    <a:pt x="1106" y="31"/>
                  </a:lnTo>
                  <a:close/>
                  <a:moveTo>
                    <a:pt x="915" y="33"/>
                  </a:moveTo>
                  <a:lnTo>
                    <a:pt x="915" y="33"/>
                  </a:lnTo>
                  <a:lnTo>
                    <a:pt x="927" y="32"/>
                  </a:lnTo>
                  <a:lnTo>
                    <a:pt x="940" y="32"/>
                  </a:lnTo>
                  <a:lnTo>
                    <a:pt x="940" y="32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close/>
                  <a:moveTo>
                    <a:pt x="282" y="238"/>
                  </a:moveTo>
                  <a:lnTo>
                    <a:pt x="282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3" y="227"/>
                  </a:lnTo>
                  <a:lnTo>
                    <a:pt x="270" y="215"/>
                  </a:lnTo>
                  <a:lnTo>
                    <a:pt x="267" y="203"/>
                  </a:lnTo>
                  <a:lnTo>
                    <a:pt x="265" y="191"/>
                  </a:lnTo>
                  <a:lnTo>
                    <a:pt x="265" y="191"/>
                  </a:lnTo>
                  <a:lnTo>
                    <a:pt x="267" y="191"/>
                  </a:lnTo>
                  <a:lnTo>
                    <a:pt x="270" y="190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4" y="194"/>
                  </a:lnTo>
                  <a:lnTo>
                    <a:pt x="277" y="192"/>
                  </a:lnTo>
                  <a:lnTo>
                    <a:pt x="280" y="188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85" y="195"/>
                  </a:lnTo>
                  <a:lnTo>
                    <a:pt x="286" y="209"/>
                  </a:lnTo>
                  <a:lnTo>
                    <a:pt x="285" y="224"/>
                  </a:lnTo>
                  <a:lnTo>
                    <a:pt x="284" y="231"/>
                  </a:lnTo>
                  <a:lnTo>
                    <a:pt x="282" y="238"/>
                  </a:lnTo>
                  <a:lnTo>
                    <a:pt x="282" y="238"/>
                  </a:lnTo>
                  <a:close/>
                  <a:moveTo>
                    <a:pt x="72" y="386"/>
                  </a:moveTo>
                  <a:lnTo>
                    <a:pt x="72" y="386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3" y="385"/>
                  </a:lnTo>
                  <a:lnTo>
                    <a:pt x="76" y="398"/>
                  </a:lnTo>
                  <a:lnTo>
                    <a:pt x="76" y="398"/>
                  </a:lnTo>
                  <a:lnTo>
                    <a:pt x="72" y="386"/>
                  </a:lnTo>
                  <a:lnTo>
                    <a:pt x="72" y="386"/>
                  </a:lnTo>
                  <a:close/>
                  <a:moveTo>
                    <a:pt x="77" y="339"/>
                  </a:moveTo>
                  <a:lnTo>
                    <a:pt x="77" y="339"/>
                  </a:lnTo>
                  <a:lnTo>
                    <a:pt x="76" y="339"/>
                  </a:lnTo>
                  <a:lnTo>
                    <a:pt x="75" y="341"/>
                  </a:lnTo>
                  <a:lnTo>
                    <a:pt x="72" y="345"/>
                  </a:lnTo>
                  <a:lnTo>
                    <a:pt x="72" y="345"/>
                  </a:lnTo>
                  <a:lnTo>
                    <a:pt x="76" y="331"/>
                  </a:lnTo>
                  <a:lnTo>
                    <a:pt x="78" y="324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78" y="327"/>
                  </a:lnTo>
                  <a:lnTo>
                    <a:pt x="77" y="339"/>
                  </a:lnTo>
                  <a:lnTo>
                    <a:pt x="77" y="339"/>
                  </a:lnTo>
                  <a:close/>
                  <a:moveTo>
                    <a:pt x="87" y="503"/>
                  </a:moveTo>
                  <a:lnTo>
                    <a:pt x="87" y="503"/>
                  </a:lnTo>
                  <a:lnTo>
                    <a:pt x="84" y="471"/>
                  </a:lnTo>
                  <a:lnTo>
                    <a:pt x="81" y="440"/>
                  </a:lnTo>
                  <a:lnTo>
                    <a:pt x="81" y="440"/>
                  </a:lnTo>
                  <a:lnTo>
                    <a:pt x="82" y="443"/>
                  </a:lnTo>
                  <a:lnTo>
                    <a:pt x="82" y="443"/>
                  </a:lnTo>
                  <a:lnTo>
                    <a:pt x="85" y="473"/>
                  </a:lnTo>
                  <a:lnTo>
                    <a:pt x="87" y="487"/>
                  </a:lnTo>
                  <a:lnTo>
                    <a:pt x="87" y="503"/>
                  </a:lnTo>
                  <a:lnTo>
                    <a:pt x="87" y="503"/>
                  </a:lnTo>
                  <a:close/>
                  <a:moveTo>
                    <a:pt x="95" y="651"/>
                  </a:moveTo>
                  <a:lnTo>
                    <a:pt x="95" y="651"/>
                  </a:lnTo>
                  <a:lnTo>
                    <a:pt x="95" y="651"/>
                  </a:lnTo>
                  <a:lnTo>
                    <a:pt x="95" y="651"/>
                  </a:lnTo>
                  <a:lnTo>
                    <a:pt x="91" y="646"/>
                  </a:lnTo>
                  <a:lnTo>
                    <a:pt x="91" y="646"/>
                  </a:lnTo>
                  <a:lnTo>
                    <a:pt x="93" y="646"/>
                  </a:lnTo>
                  <a:lnTo>
                    <a:pt x="93" y="646"/>
                  </a:lnTo>
                  <a:lnTo>
                    <a:pt x="96" y="649"/>
                  </a:lnTo>
                  <a:lnTo>
                    <a:pt x="96" y="649"/>
                  </a:lnTo>
                  <a:lnTo>
                    <a:pt x="95" y="651"/>
                  </a:lnTo>
                  <a:lnTo>
                    <a:pt x="95" y="651"/>
                  </a:lnTo>
                  <a:close/>
                  <a:moveTo>
                    <a:pt x="96" y="493"/>
                  </a:moveTo>
                  <a:lnTo>
                    <a:pt x="96" y="493"/>
                  </a:lnTo>
                  <a:lnTo>
                    <a:pt x="95" y="480"/>
                  </a:lnTo>
                  <a:lnTo>
                    <a:pt x="95" y="480"/>
                  </a:lnTo>
                  <a:lnTo>
                    <a:pt x="97" y="495"/>
                  </a:lnTo>
                  <a:lnTo>
                    <a:pt x="97" y="495"/>
                  </a:lnTo>
                  <a:lnTo>
                    <a:pt x="96" y="493"/>
                  </a:lnTo>
                  <a:lnTo>
                    <a:pt x="96" y="493"/>
                  </a:lnTo>
                  <a:close/>
                  <a:moveTo>
                    <a:pt x="100" y="578"/>
                  </a:moveTo>
                  <a:lnTo>
                    <a:pt x="100" y="578"/>
                  </a:lnTo>
                  <a:lnTo>
                    <a:pt x="99" y="540"/>
                  </a:lnTo>
                  <a:lnTo>
                    <a:pt x="99" y="522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101" y="534"/>
                  </a:lnTo>
                  <a:lnTo>
                    <a:pt x="102" y="567"/>
                  </a:lnTo>
                  <a:lnTo>
                    <a:pt x="102" y="567"/>
                  </a:lnTo>
                  <a:lnTo>
                    <a:pt x="100" y="578"/>
                  </a:lnTo>
                  <a:lnTo>
                    <a:pt x="100" y="578"/>
                  </a:lnTo>
                  <a:close/>
                  <a:moveTo>
                    <a:pt x="103" y="656"/>
                  </a:moveTo>
                  <a:lnTo>
                    <a:pt x="103" y="656"/>
                  </a:lnTo>
                  <a:lnTo>
                    <a:pt x="105" y="654"/>
                  </a:lnTo>
                  <a:lnTo>
                    <a:pt x="105" y="654"/>
                  </a:lnTo>
                  <a:lnTo>
                    <a:pt x="117" y="657"/>
                  </a:lnTo>
                  <a:lnTo>
                    <a:pt x="129" y="660"/>
                  </a:lnTo>
                  <a:lnTo>
                    <a:pt x="129" y="660"/>
                  </a:lnTo>
                  <a:lnTo>
                    <a:pt x="115" y="658"/>
                  </a:lnTo>
                  <a:lnTo>
                    <a:pt x="108" y="657"/>
                  </a:lnTo>
                  <a:lnTo>
                    <a:pt x="103" y="656"/>
                  </a:lnTo>
                  <a:lnTo>
                    <a:pt x="103" y="656"/>
                  </a:lnTo>
                  <a:close/>
                  <a:moveTo>
                    <a:pt x="102" y="619"/>
                  </a:moveTo>
                  <a:lnTo>
                    <a:pt x="102" y="619"/>
                  </a:lnTo>
                  <a:lnTo>
                    <a:pt x="102" y="616"/>
                  </a:lnTo>
                  <a:lnTo>
                    <a:pt x="102" y="616"/>
                  </a:lnTo>
                  <a:lnTo>
                    <a:pt x="103" y="620"/>
                  </a:lnTo>
                  <a:lnTo>
                    <a:pt x="103" y="620"/>
                  </a:lnTo>
                  <a:lnTo>
                    <a:pt x="102" y="619"/>
                  </a:lnTo>
                  <a:lnTo>
                    <a:pt x="102" y="619"/>
                  </a:lnTo>
                  <a:close/>
                  <a:moveTo>
                    <a:pt x="142" y="644"/>
                  </a:moveTo>
                  <a:lnTo>
                    <a:pt x="142" y="644"/>
                  </a:lnTo>
                  <a:lnTo>
                    <a:pt x="140" y="642"/>
                  </a:lnTo>
                  <a:lnTo>
                    <a:pt x="140" y="642"/>
                  </a:lnTo>
                  <a:lnTo>
                    <a:pt x="146" y="643"/>
                  </a:lnTo>
                  <a:lnTo>
                    <a:pt x="146" y="643"/>
                  </a:lnTo>
                  <a:lnTo>
                    <a:pt x="142" y="644"/>
                  </a:lnTo>
                  <a:lnTo>
                    <a:pt x="142" y="644"/>
                  </a:lnTo>
                  <a:close/>
                  <a:moveTo>
                    <a:pt x="209" y="655"/>
                  </a:moveTo>
                  <a:lnTo>
                    <a:pt x="209" y="655"/>
                  </a:lnTo>
                  <a:lnTo>
                    <a:pt x="182" y="656"/>
                  </a:lnTo>
                  <a:lnTo>
                    <a:pt x="182" y="656"/>
                  </a:lnTo>
                  <a:lnTo>
                    <a:pt x="214" y="654"/>
                  </a:lnTo>
                  <a:lnTo>
                    <a:pt x="245" y="651"/>
                  </a:lnTo>
                  <a:lnTo>
                    <a:pt x="309" y="651"/>
                  </a:lnTo>
                  <a:lnTo>
                    <a:pt x="309" y="651"/>
                  </a:lnTo>
                  <a:lnTo>
                    <a:pt x="313" y="652"/>
                  </a:lnTo>
                  <a:lnTo>
                    <a:pt x="313" y="652"/>
                  </a:lnTo>
                  <a:lnTo>
                    <a:pt x="286" y="651"/>
                  </a:lnTo>
                  <a:lnTo>
                    <a:pt x="261" y="651"/>
                  </a:lnTo>
                  <a:lnTo>
                    <a:pt x="209" y="655"/>
                  </a:lnTo>
                  <a:lnTo>
                    <a:pt x="209" y="655"/>
                  </a:lnTo>
                  <a:close/>
                  <a:moveTo>
                    <a:pt x="220" y="637"/>
                  </a:moveTo>
                  <a:lnTo>
                    <a:pt x="220" y="637"/>
                  </a:lnTo>
                  <a:lnTo>
                    <a:pt x="238" y="634"/>
                  </a:lnTo>
                  <a:lnTo>
                    <a:pt x="254" y="633"/>
                  </a:lnTo>
                  <a:lnTo>
                    <a:pt x="271" y="632"/>
                  </a:lnTo>
                  <a:lnTo>
                    <a:pt x="289" y="632"/>
                  </a:lnTo>
                  <a:lnTo>
                    <a:pt x="289" y="632"/>
                  </a:lnTo>
                  <a:lnTo>
                    <a:pt x="266" y="634"/>
                  </a:lnTo>
                  <a:lnTo>
                    <a:pt x="266" y="634"/>
                  </a:lnTo>
                  <a:lnTo>
                    <a:pt x="243" y="636"/>
                  </a:lnTo>
                  <a:lnTo>
                    <a:pt x="220" y="637"/>
                  </a:lnTo>
                  <a:lnTo>
                    <a:pt x="220" y="637"/>
                  </a:lnTo>
                  <a:close/>
                  <a:moveTo>
                    <a:pt x="318" y="654"/>
                  </a:moveTo>
                  <a:lnTo>
                    <a:pt x="318" y="654"/>
                  </a:lnTo>
                  <a:lnTo>
                    <a:pt x="320" y="651"/>
                  </a:lnTo>
                  <a:lnTo>
                    <a:pt x="320" y="65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8" y="655"/>
                  </a:lnTo>
                  <a:lnTo>
                    <a:pt x="338" y="655"/>
                  </a:lnTo>
                  <a:lnTo>
                    <a:pt x="318" y="654"/>
                  </a:lnTo>
                  <a:lnTo>
                    <a:pt x="318" y="654"/>
                  </a:lnTo>
                  <a:close/>
                  <a:moveTo>
                    <a:pt x="363" y="640"/>
                  </a:moveTo>
                  <a:lnTo>
                    <a:pt x="363" y="640"/>
                  </a:lnTo>
                  <a:lnTo>
                    <a:pt x="341" y="640"/>
                  </a:lnTo>
                  <a:lnTo>
                    <a:pt x="341" y="640"/>
                  </a:lnTo>
                  <a:lnTo>
                    <a:pt x="354" y="639"/>
                  </a:lnTo>
                  <a:lnTo>
                    <a:pt x="368" y="638"/>
                  </a:lnTo>
                  <a:lnTo>
                    <a:pt x="368" y="638"/>
                  </a:lnTo>
                  <a:lnTo>
                    <a:pt x="363" y="640"/>
                  </a:lnTo>
                  <a:lnTo>
                    <a:pt x="363" y="640"/>
                  </a:lnTo>
                  <a:close/>
                  <a:moveTo>
                    <a:pt x="382" y="656"/>
                  </a:moveTo>
                  <a:lnTo>
                    <a:pt x="382" y="656"/>
                  </a:lnTo>
                  <a:lnTo>
                    <a:pt x="398" y="654"/>
                  </a:lnTo>
                  <a:lnTo>
                    <a:pt x="398" y="654"/>
                  </a:lnTo>
                  <a:lnTo>
                    <a:pt x="416" y="654"/>
                  </a:lnTo>
                  <a:lnTo>
                    <a:pt x="416" y="654"/>
                  </a:lnTo>
                  <a:lnTo>
                    <a:pt x="382" y="656"/>
                  </a:lnTo>
                  <a:lnTo>
                    <a:pt x="382" y="656"/>
                  </a:lnTo>
                  <a:close/>
                  <a:moveTo>
                    <a:pt x="507" y="628"/>
                  </a:moveTo>
                  <a:lnTo>
                    <a:pt x="507" y="628"/>
                  </a:lnTo>
                  <a:lnTo>
                    <a:pt x="473" y="630"/>
                  </a:lnTo>
                  <a:lnTo>
                    <a:pt x="438" y="632"/>
                  </a:lnTo>
                  <a:lnTo>
                    <a:pt x="438" y="632"/>
                  </a:lnTo>
                  <a:lnTo>
                    <a:pt x="438" y="631"/>
                  </a:lnTo>
                  <a:lnTo>
                    <a:pt x="438" y="631"/>
                  </a:lnTo>
                  <a:lnTo>
                    <a:pt x="512" y="628"/>
                  </a:lnTo>
                  <a:lnTo>
                    <a:pt x="512" y="628"/>
                  </a:lnTo>
                  <a:lnTo>
                    <a:pt x="507" y="628"/>
                  </a:lnTo>
                  <a:lnTo>
                    <a:pt x="507" y="628"/>
                  </a:lnTo>
                  <a:close/>
                  <a:moveTo>
                    <a:pt x="534" y="642"/>
                  </a:moveTo>
                  <a:lnTo>
                    <a:pt x="534" y="642"/>
                  </a:lnTo>
                  <a:lnTo>
                    <a:pt x="557" y="640"/>
                  </a:lnTo>
                  <a:lnTo>
                    <a:pt x="557" y="640"/>
                  </a:lnTo>
                  <a:lnTo>
                    <a:pt x="534" y="642"/>
                  </a:lnTo>
                  <a:lnTo>
                    <a:pt x="534" y="642"/>
                  </a:lnTo>
                  <a:close/>
                  <a:moveTo>
                    <a:pt x="615" y="640"/>
                  </a:moveTo>
                  <a:lnTo>
                    <a:pt x="615" y="640"/>
                  </a:lnTo>
                  <a:lnTo>
                    <a:pt x="587" y="640"/>
                  </a:lnTo>
                  <a:lnTo>
                    <a:pt x="587" y="640"/>
                  </a:lnTo>
                  <a:lnTo>
                    <a:pt x="590" y="639"/>
                  </a:lnTo>
                  <a:lnTo>
                    <a:pt x="590" y="639"/>
                  </a:lnTo>
                  <a:lnTo>
                    <a:pt x="591" y="638"/>
                  </a:lnTo>
                  <a:lnTo>
                    <a:pt x="591" y="638"/>
                  </a:lnTo>
                  <a:lnTo>
                    <a:pt x="616" y="638"/>
                  </a:lnTo>
                  <a:lnTo>
                    <a:pt x="616" y="638"/>
                  </a:lnTo>
                  <a:lnTo>
                    <a:pt x="615" y="640"/>
                  </a:lnTo>
                  <a:lnTo>
                    <a:pt x="615" y="640"/>
                  </a:lnTo>
                  <a:close/>
                  <a:moveTo>
                    <a:pt x="674" y="643"/>
                  </a:moveTo>
                  <a:lnTo>
                    <a:pt x="674" y="643"/>
                  </a:lnTo>
                  <a:lnTo>
                    <a:pt x="631" y="640"/>
                  </a:lnTo>
                  <a:lnTo>
                    <a:pt x="631" y="640"/>
                  </a:lnTo>
                  <a:lnTo>
                    <a:pt x="626" y="638"/>
                  </a:lnTo>
                  <a:lnTo>
                    <a:pt x="626" y="638"/>
                  </a:lnTo>
                  <a:lnTo>
                    <a:pt x="675" y="638"/>
                  </a:lnTo>
                  <a:lnTo>
                    <a:pt x="675" y="638"/>
                  </a:lnTo>
                  <a:lnTo>
                    <a:pt x="674" y="640"/>
                  </a:lnTo>
                  <a:lnTo>
                    <a:pt x="674" y="643"/>
                  </a:lnTo>
                  <a:lnTo>
                    <a:pt x="674" y="643"/>
                  </a:lnTo>
                  <a:close/>
                  <a:moveTo>
                    <a:pt x="693" y="644"/>
                  </a:moveTo>
                  <a:lnTo>
                    <a:pt x="693" y="644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09" y="645"/>
                  </a:lnTo>
                  <a:lnTo>
                    <a:pt x="709" y="645"/>
                  </a:lnTo>
                  <a:lnTo>
                    <a:pt x="693" y="644"/>
                  </a:lnTo>
                  <a:lnTo>
                    <a:pt x="693" y="644"/>
                  </a:lnTo>
                  <a:close/>
                  <a:moveTo>
                    <a:pt x="723" y="628"/>
                  </a:moveTo>
                  <a:lnTo>
                    <a:pt x="723" y="628"/>
                  </a:lnTo>
                  <a:lnTo>
                    <a:pt x="817" y="626"/>
                  </a:lnTo>
                  <a:lnTo>
                    <a:pt x="817" y="626"/>
                  </a:lnTo>
                  <a:lnTo>
                    <a:pt x="815" y="626"/>
                  </a:lnTo>
                  <a:lnTo>
                    <a:pt x="815" y="626"/>
                  </a:lnTo>
                  <a:lnTo>
                    <a:pt x="800" y="627"/>
                  </a:lnTo>
                  <a:lnTo>
                    <a:pt x="786" y="630"/>
                  </a:lnTo>
                  <a:lnTo>
                    <a:pt x="786" y="630"/>
                  </a:lnTo>
                  <a:lnTo>
                    <a:pt x="755" y="630"/>
                  </a:lnTo>
                  <a:lnTo>
                    <a:pt x="723" y="628"/>
                  </a:lnTo>
                  <a:lnTo>
                    <a:pt x="723" y="628"/>
                  </a:lnTo>
                  <a:close/>
                  <a:moveTo>
                    <a:pt x="764" y="644"/>
                  </a:moveTo>
                  <a:lnTo>
                    <a:pt x="764" y="644"/>
                  </a:lnTo>
                  <a:lnTo>
                    <a:pt x="775" y="642"/>
                  </a:lnTo>
                  <a:lnTo>
                    <a:pt x="775" y="642"/>
                  </a:lnTo>
                  <a:lnTo>
                    <a:pt x="784" y="640"/>
                  </a:lnTo>
                  <a:lnTo>
                    <a:pt x="784" y="640"/>
                  </a:lnTo>
                  <a:lnTo>
                    <a:pt x="815" y="637"/>
                  </a:lnTo>
                  <a:lnTo>
                    <a:pt x="831" y="637"/>
                  </a:lnTo>
                  <a:lnTo>
                    <a:pt x="845" y="638"/>
                  </a:lnTo>
                  <a:lnTo>
                    <a:pt x="845" y="638"/>
                  </a:lnTo>
                  <a:lnTo>
                    <a:pt x="805" y="643"/>
                  </a:lnTo>
                  <a:lnTo>
                    <a:pt x="785" y="644"/>
                  </a:lnTo>
                  <a:lnTo>
                    <a:pt x="764" y="644"/>
                  </a:lnTo>
                  <a:lnTo>
                    <a:pt x="764" y="644"/>
                  </a:lnTo>
                  <a:close/>
                  <a:moveTo>
                    <a:pt x="880" y="628"/>
                  </a:moveTo>
                  <a:lnTo>
                    <a:pt x="880" y="628"/>
                  </a:lnTo>
                  <a:lnTo>
                    <a:pt x="881" y="626"/>
                  </a:lnTo>
                  <a:lnTo>
                    <a:pt x="881" y="625"/>
                  </a:lnTo>
                  <a:lnTo>
                    <a:pt x="881" y="625"/>
                  </a:lnTo>
                  <a:lnTo>
                    <a:pt x="920" y="625"/>
                  </a:lnTo>
                  <a:lnTo>
                    <a:pt x="959" y="627"/>
                  </a:lnTo>
                  <a:lnTo>
                    <a:pt x="959" y="627"/>
                  </a:lnTo>
                  <a:lnTo>
                    <a:pt x="920" y="628"/>
                  </a:lnTo>
                  <a:lnTo>
                    <a:pt x="880" y="628"/>
                  </a:lnTo>
                  <a:lnTo>
                    <a:pt x="880" y="628"/>
                  </a:lnTo>
                  <a:close/>
                  <a:moveTo>
                    <a:pt x="1029" y="633"/>
                  </a:moveTo>
                  <a:lnTo>
                    <a:pt x="1029" y="633"/>
                  </a:lnTo>
                  <a:lnTo>
                    <a:pt x="1027" y="632"/>
                  </a:lnTo>
                  <a:lnTo>
                    <a:pt x="1024" y="631"/>
                  </a:lnTo>
                  <a:lnTo>
                    <a:pt x="1024" y="631"/>
                  </a:lnTo>
                  <a:lnTo>
                    <a:pt x="1038" y="630"/>
                  </a:lnTo>
                  <a:lnTo>
                    <a:pt x="1052" y="630"/>
                  </a:lnTo>
                  <a:lnTo>
                    <a:pt x="1052" y="630"/>
                  </a:lnTo>
                  <a:lnTo>
                    <a:pt x="1029" y="633"/>
                  </a:lnTo>
                  <a:lnTo>
                    <a:pt x="1029" y="633"/>
                  </a:lnTo>
                  <a:close/>
                  <a:moveTo>
                    <a:pt x="1097" y="628"/>
                  </a:moveTo>
                  <a:lnTo>
                    <a:pt x="1097" y="628"/>
                  </a:lnTo>
                  <a:lnTo>
                    <a:pt x="1083" y="633"/>
                  </a:lnTo>
                  <a:lnTo>
                    <a:pt x="1069" y="636"/>
                  </a:lnTo>
                  <a:lnTo>
                    <a:pt x="1069" y="636"/>
                  </a:lnTo>
                  <a:lnTo>
                    <a:pt x="1087" y="630"/>
                  </a:lnTo>
                  <a:lnTo>
                    <a:pt x="1104" y="624"/>
                  </a:lnTo>
                  <a:lnTo>
                    <a:pt x="1137" y="608"/>
                  </a:lnTo>
                  <a:lnTo>
                    <a:pt x="1137" y="608"/>
                  </a:lnTo>
                  <a:lnTo>
                    <a:pt x="1117" y="619"/>
                  </a:lnTo>
                  <a:lnTo>
                    <a:pt x="1097" y="628"/>
                  </a:lnTo>
                  <a:lnTo>
                    <a:pt x="1097" y="628"/>
                  </a:lnTo>
                  <a:close/>
                  <a:moveTo>
                    <a:pt x="1064" y="621"/>
                  </a:moveTo>
                  <a:lnTo>
                    <a:pt x="1064" y="621"/>
                  </a:lnTo>
                  <a:lnTo>
                    <a:pt x="1071" y="619"/>
                  </a:lnTo>
                  <a:lnTo>
                    <a:pt x="1071" y="619"/>
                  </a:lnTo>
                  <a:lnTo>
                    <a:pt x="1071" y="621"/>
                  </a:lnTo>
                  <a:lnTo>
                    <a:pt x="1071" y="621"/>
                  </a:lnTo>
                  <a:lnTo>
                    <a:pt x="1064" y="621"/>
                  </a:lnTo>
                  <a:lnTo>
                    <a:pt x="1064" y="621"/>
                  </a:lnTo>
                  <a:close/>
                  <a:moveTo>
                    <a:pt x="1202" y="548"/>
                  </a:moveTo>
                  <a:lnTo>
                    <a:pt x="1202" y="548"/>
                  </a:lnTo>
                  <a:lnTo>
                    <a:pt x="1231" y="528"/>
                  </a:lnTo>
                  <a:lnTo>
                    <a:pt x="1246" y="519"/>
                  </a:lnTo>
                  <a:lnTo>
                    <a:pt x="1260" y="510"/>
                  </a:lnTo>
                  <a:lnTo>
                    <a:pt x="1260" y="510"/>
                  </a:lnTo>
                  <a:lnTo>
                    <a:pt x="1224" y="533"/>
                  </a:lnTo>
                  <a:lnTo>
                    <a:pt x="1224" y="533"/>
                  </a:lnTo>
                  <a:lnTo>
                    <a:pt x="1202" y="548"/>
                  </a:lnTo>
                  <a:lnTo>
                    <a:pt x="1202" y="548"/>
                  </a:lnTo>
                  <a:close/>
                  <a:moveTo>
                    <a:pt x="1254" y="527"/>
                  </a:moveTo>
                  <a:lnTo>
                    <a:pt x="1254" y="527"/>
                  </a:lnTo>
                  <a:lnTo>
                    <a:pt x="1233" y="539"/>
                  </a:lnTo>
                  <a:lnTo>
                    <a:pt x="1233" y="539"/>
                  </a:lnTo>
                  <a:lnTo>
                    <a:pt x="1264" y="519"/>
                  </a:lnTo>
                  <a:lnTo>
                    <a:pt x="1264" y="519"/>
                  </a:lnTo>
                  <a:lnTo>
                    <a:pt x="1254" y="527"/>
                  </a:lnTo>
                  <a:lnTo>
                    <a:pt x="1254" y="527"/>
                  </a:lnTo>
                  <a:close/>
                  <a:moveTo>
                    <a:pt x="1290" y="504"/>
                  </a:moveTo>
                  <a:lnTo>
                    <a:pt x="1290" y="504"/>
                  </a:lnTo>
                  <a:lnTo>
                    <a:pt x="1278" y="510"/>
                  </a:lnTo>
                  <a:lnTo>
                    <a:pt x="1278" y="510"/>
                  </a:lnTo>
                  <a:lnTo>
                    <a:pt x="1294" y="500"/>
                  </a:lnTo>
                  <a:lnTo>
                    <a:pt x="1294" y="500"/>
                  </a:lnTo>
                  <a:lnTo>
                    <a:pt x="1290" y="504"/>
                  </a:lnTo>
                  <a:lnTo>
                    <a:pt x="1290" y="504"/>
                  </a:lnTo>
                  <a:close/>
                  <a:moveTo>
                    <a:pt x="1310" y="495"/>
                  </a:moveTo>
                  <a:lnTo>
                    <a:pt x="1310" y="495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20" y="484"/>
                  </a:lnTo>
                  <a:lnTo>
                    <a:pt x="1320" y="484"/>
                  </a:lnTo>
                  <a:lnTo>
                    <a:pt x="1310" y="495"/>
                  </a:lnTo>
                  <a:lnTo>
                    <a:pt x="1310" y="495"/>
                  </a:lnTo>
                  <a:close/>
                  <a:moveTo>
                    <a:pt x="1317" y="474"/>
                  </a:moveTo>
                  <a:lnTo>
                    <a:pt x="1317" y="474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7" y="474"/>
                  </a:lnTo>
                  <a:lnTo>
                    <a:pt x="1317" y="474"/>
                  </a:lnTo>
                  <a:close/>
                  <a:moveTo>
                    <a:pt x="1094" y="267"/>
                  </a:moveTo>
                  <a:lnTo>
                    <a:pt x="1094" y="267"/>
                  </a:lnTo>
                  <a:lnTo>
                    <a:pt x="1112" y="274"/>
                  </a:lnTo>
                  <a:lnTo>
                    <a:pt x="1131" y="283"/>
                  </a:lnTo>
                  <a:lnTo>
                    <a:pt x="1150" y="294"/>
                  </a:lnTo>
                  <a:lnTo>
                    <a:pt x="1168" y="306"/>
                  </a:lnTo>
                  <a:lnTo>
                    <a:pt x="1184" y="319"/>
                  </a:lnTo>
                  <a:lnTo>
                    <a:pt x="1200" y="332"/>
                  </a:lnTo>
                  <a:lnTo>
                    <a:pt x="1216" y="347"/>
                  </a:lnTo>
                  <a:lnTo>
                    <a:pt x="1230" y="361"/>
                  </a:lnTo>
                  <a:lnTo>
                    <a:pt x="1230" y="361"/>
                  </a:lnTo>
                  <a:lnTo>
                    <a:pt x="1241" y="372"/>
                  </a:lnTo>
                  <a:lnTo>
                    <a:pt x="1253" y="381"/>
                  </a:lnTo>
                  <a:lnTo>
                    <a:pt x="1280" y="400"/>
                  </a:lnTo>
                  <a:lnTo>
                    <a:pt x="1305" y="418"/>
                  </a:lnTo>
                  <a:lnTo>
                    <a:pt x="1317" y="427"/>
                  </a:lnTo>
                  <a:lnTo>
                    <a:pt x="1329" y="438"/>
                  </a:lnTo>
                  <a:lnTo>
                    <a:pt x="1329" y="438"/>
                  </a:lnTo>
                  <a:lnTo>
                    <a:pt x="1322" y="454"/>
                  </a:lnTo>
                  <a:lnTo>
                    <a:pt x="1318" y="460"/>
                  </a:lnTo>
                  <a:lnTo>
                    <a:pt x="1311" y="467"/>
                  </a:lnTo>
                  <a:lnTo>
                    <a:pt x="1311" y="467"/>
                  </a:lnTo>
                  <a:lnTo>
                    <a:pt x="1292" y="478"/>
                  </a:lnTo>
                  <a:lnTo>
                    <a:pt x="1281" y="485"/>
                  </a:lnTo>
                  <a:lnTo>
                    <a:pt x="1278" y="489"/>
                  </a:lnTo>
                  <a:lnTo>
                    <a:pt x="1277" y="491"/>
                  </a:lnTo>
                  <a:lnTo>
                    <a:pt x="1277" y="491"/>
                  </a:lnTo>
                  <a:lnTo>
                    <a:pt x="1260" y="500"/>
                  </a:lnTo>
                  <a:lnTo>
                    <a:pt x="1243" y="508"/>
                  </a:lnTo>
                  <a:lnTo>
                    <a:pt x="1228" y="518"/>
                  </a:lnTo>
                  <a:lnTo>
                    <a:pt x="1213" y="528"/>
                  </a:lnTo>
                  <a:lnTo>
                    <a:pt x="1183" y="550"/>
                  </a:lnTo>
                  <a:lnTo>
                    <a:pt x="1153" y="571"/>
                  </a:lnTo>
                  <a:lnTo>
                    <a:pt x="1153" y="571"/>
                  </a:lnTo>
                  <a:lnTo>
                    <a:pt x="1135" y="581"/>
                  </a:lnTo>
                  <a:lnTo>
                    <a:pt x="1117" y="591"/>
                  </a:lnTo>
                  <a:lnTo>
                    <a:pt x="1098" y="599"/>
                  </a:lnTo>
                  <a:lnTo>
                    <a:pt x="1080" y="605"/>
                  </a:lnTo>
                  <a:lnTo>
                    <a:pt x="1060" y="610"/>
                  </a:lnTo>
                  <a:lnTo>
                    <a:pt x="1040" y="614"/>
                  </a:lnTo>
                  <a:lnTo>
                    <a:pt x="1020" y="616"/>
                  </a:lnTo>
                  <a:lnTo>
                    <a:pt x="999" y="618"/>
                  </a:lnTo>
                  <a:lnTo>
                    <a:pt x="999" y="618"/>
                  </a:lnTo>
                  <a:lnTo>
                    <a:pt x="959" y="618"/>
                  </a:lnTo>
                  <a:lnTo>
                    <a:pt x="920" y="616"/>
                  </a:lnTo>
                  <a:lnTo>
                    <a:pt x="879" y="615"/>
                  </a:lnTo>
                  <a:lnTo>
                    <a:pt x="839" y="615"/>
                  </a:lnTo>
                  <a:lnTo>
                    <a:pt x="839" y="615"/>
                  </a:lnTo>
                  <a:lnTo>
                    <a:pt x="753" y="619"/>
                  </a:lnTo>
                  <a:lnTo>
                    <a:pt x="711" y="620"/>
                  </a:lnTo>
                  <a:lnTo>
                    <a:pt x="668" y="620"/>
                  </a:lnTo>
                  <a:lnTo>
                    <a:pt x="668" y="620"/>
                  </a:lnTo>
                  <a:lnTo>
                    <a:pt x="655" y="618"/>
                  </a:lnTo>
                  <a:lnTo>
                    <a:pt x="642" y="616"/>
                  </a:lnTo>
                  <a:lnTo>
                    <a:pt x="613" y="616"/>
                  </a:lnTo>
                  <a:lnTo>
                    <a:pt x="583" y="618"/>
                  </a:lnTo>
                  <a:lnTo>
                    <a:pt x="555" y="618"/>
                  </a:lnTo>
                  <a:lnTo>
                    <a:pt x="555" y="618"/>
                  </a:lnTo>
                  <a:lnTo>
                    <a:pt x="487" y="619"/>
                  </a:lnTo>
                  <a:lnTo>
                    <a:pt x="420" y="621"/>
                  </a:lnTo>
                  <a:lnTo>
                    <a:pt x="420" y="621"/>
                  </a:lnTo>
                  <a:lnTo>
                    <a:pt x="406" y="620"/>
                  </a:lnTo>
                  <a:lnTo>
                    <a:pt x="391" y="620"/>
                  </a:lnTo>
                  <a:lnTo>
                    <a:pt x="377" y="621"/>
                  </a:lnTo>
                  <a:lnTo>
                    <a:pt x="362" y="622"/>
                  </a:lnTo>
                  <a:lnTo>
                    <a:pt x="362" y="622"/>
                  </a:lnTo>
                  <a:lnTo>
                    <a:pt x="324" y="624"/>
                  </a:lnTo>
                  <a:lnTo>
                    <a:pt x="284" y="622"/>
                  </a:lnTo>
                  <a:lnTo>
                    <a:pt x="284" y="622"/>
                  </a:lnTo>
                  <a:lnTo>
                    <a:pt x="268" y="622"/>
                  </a:lnTo>
                  <a:lnTo>
                    <a:pt x="252" y="624"/>
                  </a:lnTo>
                  <a:lnTo>
                    <a:pt x="219" y="628"/>
                  </a:lnTo>
                  <a:lnTo>
                    <a:pt x="188" y="632"/>
                  </a:lnTo>
                  <a:lnTo>
                    <a:pt x="171" y="633"/>
                  </a:lnTo>
                  <a:lnTo>
                    <a:pt x="155" y="634"/>
                  </a:lnTo>
                  <a:lnTo>
                    <a:pt x="155" y="634"/>
                  </a:lnTo>
                  <a:lnTo>
                    <a:pt x="141" y="633"/>
                  </a:lnTo>
                  <a:lnTo>
                    <a:pt x="131" y="630"/>
                  </a:lnTo>
                  <a:lnTo>
                    <a:pt x="123" y="626"/>
                  </a:lnTo>
                  <a:lnTo>
                    <a:pt x="118" y="620"/>
                  </a:lnTo>
                  <a:lnTo>
                    <a:pt x="114" y="613"/>
                  </a:lnTo>
                  <a:lnTo>
                    <a:pt x="112" y="603"/>
                  </a:lnTo>
                  <a:lnTo>
                    <a:pt x="111" y="592"/>
                  </a:lnTo>
                  <a:lnTo>
                    <a:pt x="112" y="580"/>
                  </a:lnTo>
                  <a:lnTo>
                    <a:pt x="112" y="580"/>
                  </a:lnTo>
                  <a:lnTo>
                    <a:pt x="113" y="554"/>
                  </a:lnTo>
                  <a:lnTo>
                    <a:pt x="114" y="527"/>
                  </a:lnTo>
                  <a:lnTo>
                    <a:pt x="114" y="514"/>
                  </a:lnTo>
                  <a:lnTo>
                    <a:pt x="113" y="500"/>
                  </a:lnTo>
                  <a:lnTo>
                    <a:pt x="111" y="486"/>
                  </a:lnTo>
                  <a:lnTo>
                    <a:pt x="107" y="474"/>
                  </a:lnTo>
                  <a:lnTo>
                    <a:pt x="107" y="474"/>
                  </a:lnTo>
                  <a:lnTo>
                    <a:pt x="102" y="460"/>
                  </a:lnTo>
                  <a:lnTo>
                    <a:pt x="99" y="444"/>
                  </a:lnTo>
                  <a:lnTo>
                    <a:pt x="91" y="412"/>
                  </a:lnTo>
                  <a:lnTo>
                    <a:pt x="88" y="378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8" y="333"/>
                  </a:lnTo>
                  <a:lnTo>
                    <a:pt x="90" y="320"/>
                  </a:lnTo>
                  <a:lnTo>
                    <a:pt x="93" y="313"/>
                  </a:lnTo>
                  <a:lnTo>
                    <a:pt x="95" y="307"/>
                  </a:lnTo>
                  <a:lnTo>
                    <a:pt x="99" y="302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8" y="295"/>
                  </a:lnTo>
                  <a:lnTo>
                    <a:pt x="114" y="294"/>
                  </a:lnTo>
                  <a:lnTo>
                    <a:pt x="126" y="290"/>
                  </a:lnTo>
                  <a:lnTo>
                    <a:pt x="137" y="288"/>
                  </a:lnTo>
                  <a:lnTo>
                    <a:pt x="142" y="285"/>
                  </a:lnTo>
                  <a:lnTo>
                    <a:pt x="146" y="283"/>
                  </a:lnTo>
                  <a:lnTo>
                    <a:pt x="146" y="283"/>
                  </a:lnTo>
                  <a:lnTo>
                    <a:pt x="164" y="285"/>
                  </a:lnTo>
                  <a:lnTo>
                    <a:pt x="182" y="288"/>
                  </a:lnTo>
                  <a:lnTo>
                    <a:pt x="201" y="288"/>
                  </a:lnTo>
                  <a:lnTo>
                    <a:pt x="219" y="288"/>
                  </a:lnTo>
                  <a:lnTo>
                    <a:pt x="256" y="285"/>
                  </a:lnTo>
                  <a:lnTo>
                    <a:pt x="276" y="285"/>
                  </a:lnTo>
                  <a:lnTo>
                    <a:pt x="294" y="285"/>
                  </a:lnTo>
                  <a:lnTo>
                    <a:pt x="294" y="285"/>
                  </a:lnTo>
                  <a:lnTo>
                    <a:pt x="290" y="292"/>
                  </a:lnTo>
                  <a:lnTo>
                    <a:pt x="286" y="301"/>
                  </a:lnTo>
                  <a:lnTo>
                    <a:pt x="286" y="301"/>
                  </a:lnTo>
                  <a:lnTo>
                    <a:pt x="278" y="301"/>
                  </a:lnTo>
                  <a:lnTo>
                    <a:pt x="266" y="304"/>
                  </a:lnTo>
                  <a:lnTo>
                    <a:pt x="261" y="307"/>
                  </a:lnTo>
                  <a:lnTo>
                    <a:pt x="256" y="309"/>
                  </a:lnTo>
                  <a:lnTo>
                    <a:pt x="253" y="313"/>
                  </a:lnTo>
                  <a:lnTo>
                    <a:pt x="253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2" y="321"/>
                  </a:lnTo>
                  <a:lnTo>
                    <a:pt x="250" y="325"/>
                  </a:lnTo>
                  <a:lnTo>
                    <a:pt x="250" y="328"/>
                  </a:lnTo>
                  <a:lnTo>
                    <a:pt x="252" y="332"/>
                  </a:lnTo>
                  <a:lnTo>
                    <a:pt x="253" y="336"/>
                  </a:lnTo>
                  <a:lnTo>
                    <a:pt x="255" y="339"/>
                  </a:lnTo>
                  <a:lnTo>
                    <a:pt x="261" y="344"/>
                  </a:lnTo>
                  <a:lnTo>
                    <a:pt x="270" y="348"/>
                  </a:lnTo>
                  <a:lnTo>
                    <a:pt x="278" y="350"/>
                  </a:lnTo>
                  <a:lnTo>
                    <a:pt x="286" y="351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8" y="349"/>
                  </a:lnTo>
                  <a:lnTo>
                    <a:pt x="302" y="348"/>
                  </a:lnTo>
                  <a:lnTo>
                    <a:pt x="306" y="345"/>
                  </a:lnTo>
                  <a:lnTo>
                    <a:pt x="308" y="342"/>
                  </a:lnTo>
                  <a:lnTo>
                    <a:pt x="312" y="336"/>
                  </a:lnTo>
                  <a:lnTo>
                    <a:pt x="314" y="327"/>
                  </a:lnTo>
                  <a:lnTo>
                    <a:pt x="313" y="320"/>
                  </a:lnTo>
                  <a:lnTo>
                    <a:pt x="309" y="313"/>
                  </a:lnTo>
                  <a:lnTo>
                    <a:pt x="304" y="307"/>
                  </a:lnTo>
                  <a:lnTo>
                    <a:pt x="301" y="304"/>
                  </a:lnTo>
                  <a:lnTo>
                    <a:pt x="296" y="302"/>
                  </a:lnTo>
                  <a:lnTo>
                    <a:pt x="296" y="302"/>
                  </a:lnTo>
                  <a:lnTo>
                    <a:pt x="300" y="294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83" y="286"/>
                  </a:lnTo>
                  <a:lnTo>
                    <a:pt x="463" y="285"/>
                  </a:lnTo>
                  <a:lnTo>
                    <a:pt x="622" y="282"/>
                  </a:lnTo>
                  <a:lnTo>
                    <a:pt x="782" y="278"/>
                  </a:lnTo>
                  <a:lnTo>
                    <a:pt x="942" y="274"/>
                  </a:lnTo>
                  <a:lnTo>
                    <a:pt x="942" y="274"/>
                  </a:lnTo>
                  <a:lnTo>
                    <a:pt x="939" y="284"/>
                  </a:lnTo>
                  <a:lnTo>
                    <a:pt x="934" y="294"/>
                  </a:lnTo>
                  <a:lnTo>
                    <a:pt x="934" y="294"/>
                  </a:lnTo>
                  <a:lnTo>
                    <a:pt x="926" y="291"/>
                  </a:lnTo>
                  <a:lnTo>
                    <a:pt x="912" y="291"/>
                  </a:lnTo>
                  <a:lnTo>
                    <a:pt x="905" y="291"/>
                  </a:lnTo>
                  <a:lnTo>
                    <a:pt x="900" y="292"/>
                  </a:lnTo>
                  <a:lnTo>
                    <a:pt x="898" y="294"/>
                  </a:lnTo>
                  <a:lnTo>
                    <a:pt x="898" y="295"/>
                  </a:lnTo>
                  <a:lnTo>
                    <a:pt x="898" y="296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6" y="303"/>
                  </a:lnTo>
                  <a:lnTo>
                    <a:pt x="896" y="303"/>
                  </a:lnTo>
                  <a:lnTo>
                    <a:pt x="894" y="304"/>
                  </a:lnTo>
                  <a:lnTo>
                    <a:pt x="892" y="306"/>
                  </a:lnTo>
                  <a:lnTo>
                    <a:pt x="892" y="309"/>
                  </a:lnTo>
                  <a:lnTo>
                    <a:pt x="892" y="314"/>
                  </a:lnTo>
                  <a:lnTo>
                    <a:pt x="893" y="318"/>
                  </a:lnTo>
                  <a:lnTo>
                    <a:pt x="893" y="318"/>
                  </a:lnTo>
                  <a:lnTo>
                    <a:pt x="896" y="321"/>
                  </a:lnTo>
                  <a:lnTo>
                    <a:pt x="898" y="325"/>
                  </a:lnTo>
                  <a:lnTo>
                    <a:pt x="902" y="328"/>
                  </a:lnTo>
                  <a:lnTo>
                    <a:pt x="906" y="331"/>
                  </a:lnTo>
                  <a:lnTo>
                    <a:pt x="915" y="335"/>
                  </a:lnTo>
                  <a:lnTo>
                    <a:pt x="924" y="336"/>
                  </a:lnTo>
                  <a:lnTo>
                    <a:pt x="924" y="336"/>
                  </a:lnTo>
                  <a:lnTo>
                    <a:pt x="909" y="339"/>
                  </a:lnTo>
                  <a:lnTo>
                    <a:pt x="893" y="343"/>
                  </a:lnTo>
                  <a:lnTo>
                    <a:pt x="877" y="344"/>
                  </a:lnTo>
                  <a:lnTo>
                    <a:pt x="870" y="344"/>
                  </a:lnTo>
                  <a:lnTo>
                    <a:pt x="862" y="343"/>
                  </a:lnTo>
                  <a:lnTo>
                    <a:pt x="862" y="343"/>
                  </a:lnTo>
                  <a:lnTo>
                    <a:pt x="852" y="339"/>
                  </a:lnTo>
                  <a:lnTo>
                    <a:pt x="844" y="336"/>
                  </a:lnTo>
                  <a:lnTo>
                    <a:pt x="835" y="332"/>
                  </a:lnTo>
                  <a:lnTo>
                    <a:pt x="826" y="330"/>
                  </a:lnTo>
                  <a:lnTo>
                    <a:pt x="826" y="330"/>
                  </a:lnTo>
                  <a:lnTo>
                    <a:pt x="821" y="330"/>
                  </a:lnTo>
                  <a:lnTo>
                    <a:pt x="817" y="331"/>
                  </a:lnTo>
                  <a:lnTo>
                    <a:pt x="808" y="333"/>
                  </a:lnTo>
                  <a:lnTo>
                    <a:pt x="799" y="335"/>
                  </a:lnTo>
                  <a:lnTo>
                    <a:pt x="796" y="335"/>
                  </a:lnTo>
                  <a:lnTo>
                    <a:pt x="792" y="332"/>
                  </a:lnTo>
                  <a:lnTo>
                    <a:pt x="792" y="332"/>
                  </a:lnTo>
                  <a:lnTo>
                    <a:pt x="787" y="328"/>
                  </a:lnTo>
                  <a:lnTo>
                    <a:pt x="786" y="325"/>
                  </a:lnTo>
                  <a:lnTo>
                    <a:pt x="787" y="322"/>
                  </a:lnTo>
                  <a:lnTo>
                    <a:pt x="790" y="320"/>
                  </a:lnTo>
                  <a:lnTo>
                    <a:pt x="793" y="318"/>
                  </a:lnTo>
                  <a:lnTo>
                    <a:pt x="797" y="315"/>
                  </a:lnTo>
                  <a:lnTo>
                    <a:pt x="804" y="314"/>
                  </a:lnTo>
                  <a:lnTo>
                    <a:pt x="804" y="314"/>
                  </a:lnTo>
                  <a:lnTo>
                    <a:pt x="812" y="314"/>
                  </a:lnTo>
                  <a:lnTo>
                    <a:pt x="821" y="315"/>
                  </a:lnTo>
                  <a:lnTo>
                    <a:pt x="838" y="319"/>
                  </a:lnTo>
                  <a:lnTo>
                    <a:pt x="846" y="319"/>
                  </a:lnTo>
                  <a:lnTo>
                    <a:pt x="853" y="319"/>
                  </a:lnTo>
                  <a:lnTo>
                    <a:pt x="861" y="316"/>
                  </a:lnTo>
                  <a:lnTo>
                    <a:pt x="867" y="313"/>
                  </a:lnTo>
                  <a:lnTo>
                    <a:pt x="867" y="313"/>
                  </a:lnTo>
                  <a:lnTo>
                    <a:pt x="873" y="308"/>
                  </a:lnTo>
                  <a:lnTo>
                    <a:pt x="881" y="302"/>
                  </a:lnTo>
                  <a:lnTo>
                    <a:pt x="889" y="296"/>
                  </a:lnTo>
                  <a:lnTo>
                    <a:pt x="891" y="294"/>
                  </a:lnTo>
                  <a:lnTo>
                    <a:pt x="891" y="290"/>
                  </a:lnTo>
                  <a:lnTo>
                    <a:pt x="891" y="290"/>
                  </a:lnTo>
                  <a:lnTo>
                    <a:pt x="889" y="289"/>
                  </a:lnTo>
                  <a:lnTo>
                    <a:pt x="888" y="288"/>
                  </a:lnTo>
                  <a:lnTo>
                    <a:pt x="883" y="288"/>
                  </a:lnTo>
                  <a:lnTo>
                    <a:pt x="879" y="290"/>
                  </a:lnTo>
                  <a:lnTo>
                    <a:pt x="873" y="295"/>
                  </a:lnTo>
                  <a:lnTo>
                    <a:pt x="862" y="304"/>
                  </a:lnTo>
                  <a:lnTo>
                    <a:pt x="856" y="310"/>
                  </a:lnTo>
                  <a:lnTo>
                    <a:pt x="856" y="310"/>
                  </a:lnTo>
                  <a:lnTo>
                    <a:pt x="840" y="307"/>
                  </a:lnTo>
                  <a:lnTo>
                    <a:pt x="826" y="304"/>
                  </a:lnTo>
                  <a:lnTo>
                    <a:pt x="809" y="303"/>
                  </a:lnTo>
                  <a:lnTo>
                    <a:pt x="802" y="304"/>
                  </a:lnTo>
                  <a:lnTo>
                    <a:pt x="794" y="306"/>
                  </a:lnTo>
                  <a:lnTo>
                    <a:pt x="794" y="306"/>
                  </a:lnTo>
                  <a:lnTo>
                    <a:pt x="791" y="307"/>
                  </a:lnTo>
                  <a:lnTo>
                    <a:pt x="787" y="309"/>
                  </a:lnTo>
                  <a:lnTo>
                    <a:pt x="782" y="314"/>
                  </a:lnTo>
                  <a:lnTo>
                    <a:pt x="779" y="320"/>
                  </a:lnTo>
                  <a:lnTo>
                    <a:pt x="779" y="327"/>
                  </a:lnTo>
                  <a:lnTo>
                    <a:pt x="781" y="333"/>
                  </a:lnTo>
                  <a:lnTo>
                    <a:pt x="785" y="339"/>
                  </a:lnTo>
                  <a:lnTo>
                    <a:pt x="787" y="341"/>
                  </a:lnTo>
                  <a:lnTo>
                    <a:pt x="791" y="343"/>
                  </a:lnTo>
                  <a:lnTo>
                    <a:pt x="794" y="343"/>
                  </a:lnTo>
                  <a:lnTo>
                    <a:pt x="799" y="344"/>
                  </a:lnTo>
                  <a:lnTo>
                    <a:pt x="799" y="344"/>
                  </a:lnTo>
                  <a:lnTo>
                    <a:pt x="808" y="343"/>
                  </a:lnTo>
                  <a:lnTo>
                    <a:pt x="816" y="341"/>
                  </a:lnTo>
                  <a:lnTo>
                    <a:pt x="824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40" y="343"/>
                  </a:lnTo>
                  <a:lnTo>
                    <a:pt x="846" y="347"/>
                  </a:lnTo>
                  <a:lnTo>
                    <a:pt x="853" y="350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71" y="354"/>
                  </a:lnTo>
                  <a:lnTo>
                    <a:pt x="882" y="354"/>
                  </a:lnTo>
                  <a:lnTo>
                    <a:pt x="894" y="353"/>
                  </a:lnTo>
                  <a:lnTo>
                    <a:pt x="905" y="351"/>
                  </a:lnTo>
                  <a:lnTo>
                    <a:pt x="927" y="344"/>
                  </a:lnTo>
                  <a:lnTo>
                    <a:pt x="948" y="338"/>
                  </a:lnTo>
                  <a:lnTo>
                    <a:pt x="948" y="338"/>
                  </a:lnTo>
                  <a:lnTo>
                    <a:pt x="959" y="336"/>
                  </a:lnTo>
                  <a:lnTo>
                    <a:pt x="969" y="335"/>
                  </a:lnTo>
                  <a:lnTo>
                    <a:pt x="989" y="333"/>
                  </a:lnTo>
                  <a:lnTo>
                    <a:pt x="1010" y="332"/>
                  </a:lnTo>
                  <a:lnTo>
                    <a:pt x="1021" y="330"/>
                  </a:lnTo>
                  <a:lnTo>
                    <a:pt x="1030" y="327"/>
                  </a:lnTo>
                  <a:lnTo>
                    <a:pt x="1030" y="327"/>
                  </a:lnTo>
                  <a:lnTo>
                    <a:pt x="1036" y="325"/>
                  </a:lnTo>
                  <a:lnTo>
                    <a:pt x="1041" y="322"/>
                  </a:lnTo>
                  <a:lnTo>
                    <a:pt x="1045" y="320"/>
                  </a:lnTo>
                  <a:lnTo>
                    <a:pt x="1047" y="316"/>
                  </a:lnTo>
                  <a:lnTo>
                    <a:pt x="1048" y="314"/>
                  </a:lnTo>
                  <a:lnTo>
                    <a:pt x="1048" y="312"/>
                  </a:lnTo>
                  <a:lnTo>
                    <a:pt x="1047" y="308"/>
                  </a:lnTo>
                  <a:lnTo>
                    <a:pt x="1046" y="306"/>
                  </a:lnTo>
                  <a:lnTo>
                    <a:pt x="1040" y="301"/>
                  </a:lnTo>
                  <a:lnTo>
                    <a:pt x="1033" y="297"/>
                  </a:lnTo>
                  <a:lnTo>
                    <a:pt x="1024" y="294"/>
                  </a:lnTo>
                  <a:lnTo>
                    <a:pt x="1015" y="294"/>
                  </a:lnTo>
                  <a:lnTo>
                    <a:pt x="1015" y="294"/>
                  </a:lnTo>
                  <a:lnTo>
                    <a:pt x="1004" y="295"/>
                  </a:lnTo>
                  <a:lnTo>
                    <a:pt x="988" y="297"/>
                  </a:lnTo>
                  <a:lnTo>
                    <a:pt x="980" y="300"/>
                  </a:lnTo>
                  <a:lnTo>
                    <a:pt x="974" y="303"/>
                  </a:lnTo>
                  <a:lnTo>
                    <a:pt x="969" y="306"/>
                  </a:lnTo>
                  <a:lnTo>
                    <a:pt x="969" y="308"/>
                  </a:lnTo>
                  <a:lnTo>
                    <a:pt x="969" y="310"/>
                  </a:lnTo>
                  <a:lnTo>
                    <a:pt x="969" y="310"/>
                  </a:lnTo>
                  <a:lnTo>
                    <a:pt x="970" y="310"/>
                  </a:lnTo>
                  <a:lnTo>
                    <a:pt x="971" y="312"/>
                  </a:lnTo>
                  <a:lnTo>
                    <a:pt x="979" y="310"/>
                  </a:lnTo>
                  <a:lnTo>
                    <a:pt x="1000" y="307"/>
                  </a:lnTo>
                  <a:lnTo>
                    <a:pt x="1011" y="306"/>
                  </a:lnTo>
                  <a:lnTo>
                    <a:pt x="1023" y="306"/>
                  </a:lnTo>
                  <a:lnTo>
                    <a:pt x="1033" y="307"/>
                  </a:lnTo>
                  <a:lnTo>
                    <a:pt x="1036" y="309"/>
                  </a:lnTo>
                  <a:lnTo>
                    <a:pt x="1040" y="312"/>
                  </a:lnTo>
                  <a:lnTo>
                    <a:pt x="1040" y="312"/>
                  </a:lnTo>
                  <a:lnTo>
                    <a:pt x="1035" y="315"/>
                  </a:lnTo>
                  <a:lnTo>
                    <a:pt x="1030" y="318"/>
                  </a:lnTo>
                  <a:lnTo>
                    <a:pt x="1020" y="322"/>
                  </a:lnTo>
                  <a:lnTo>
                    <a:pt x="1007" y="324"/>
                  </a:lnTo>
                  <a:lnTo>
                    <a:pt x="994" y="325"/>
                  </a:lnTo>
                  <a:lnTo>
                    <a:pt x="969" y="326"/>
                  </a:lnTo>
                  <a:lnTo>
                    <a:pt x="957" y="326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8" y="325"/>
                  </a:lnTo>
                  <a:lnTo>
                    <a:pt x="951" y="321"/>
                  </a:lnTo>
                  <a:lnTo>
                    <a:pt x="952" y="316"/>
                  </a:lnTo>
                  <a:lnTo>
                    <a:pt x="952" y="313"/>
                  </a:lnTo>
                  <a:lnTo>
                    <a:pt x="951" y="308"/>
                  </a:lnTo>
                  <a:lnTo>
                    <a:pt x="948" y="304"/>
                  </a:lnTo>
                  <a:lnTo>
                    <a:pt x="946" y="301"/>
                  </a:lnTo>
                  <a:lnTo>
                    <a:pt x="942" y="297"/>
                  </a:lnTo>
                  <a:lnTo>
                    <a:pt x="942" y="297"/>
                  </a:lnTo>
                  <a:lnTo>
                    <a:pt x="948" y="286"/>
                  </a:lnTo>
                  <a:lnTo>
                    <a:pt x="951" y="280"/>
                  </a:lnTo>
                  <a:lnTo>
                    <a:pt x="952" y="273"/>
                  </a:lnTo>
                  <a:lnTo>
                    <a:pt x="952" y="273"/>
                  </a:lnTo>
                  <a:lnTo>
                    <a:pt x="980" y="274"/>
                  </a:lnTo>
                  <a:lnTo>
                    <a:pt x="1028" y="274"/>
                  </a:lnTo>
                  <a:lnTo>
                    <a:pt x="1052" y="274"/>
                  </a:lnTo>
                  <a:lnTo>
                    <a:pt x="1072" y="273"/>
                  </a:lnTo>
                  <a:lnTo>
                    <a:pt x="1088" y="271"/>
                  </a:lnTo>
                  <a:lnTo>
                    <a:pt x="1092" y="269"/>
                  </a:lnTo>
                  <a:lnTo>
                    <a:pt x="1094" y="267"/>
                  </a:lnTo>
                  <a:lnTo>
                    <a:pt x="1094" y="267"/>
                  </a:lnTo>
                  <a:close/>
                  <a:moveTo>
                    <a:pt x="265" y="332"/>
                  </a:moveTo>
                  <a:lnTo>
                    <a:pt x="265" y="332"/>
                  </a:lnTo>
                  <a:lnTo>
                    <a:pt x="264" y="327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68" y="325"/>
                  </a:lnTo>
                  <a:lnTo>
                    <a:pt x="277" y="330"/>
                  </a:lnTo>
                  <a:lnTo>
                    <a:pt x="285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91" y="336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2" y="342"/>
                  </a:lnTo>
                  <a:lnTo>
                    <a:pt x="276" y="341"/>
                  </a:lnTo>
                  <a:lnTo>
                    <a:pt x="271" y="338"/>
                  </a:lnTo>
                  <a:lnTo>
                    <a:pt x="266" y="336"/>
                  </a:lnTo>
                  <a:lnTo>
                    <a:pt x="266" y="336"/>
                  </a:lnTo>
                  <a:lnTo>
                    <a:pt x="265" y="332"/>
                  </a:lnTo>
                  <a:lnTo>
                    <a:pt x="265" y="332"/>
                  </a:lnTo>
                  <a:close/>
                  <a:moveTo>
                    <a:pt x="284" y="321"/>
                  </a:moveTo>
                  <a:lnTo>
                    <a:pt x="284" y="321"/>
                  </a:lnTo>
                  <a:lnTo>
                    <a:pt x="285" y="320"/>
                  </a:lnTo>
                  <a:lnTo>
                    <a:pt x="285" y="320"/>
                  </a:lnTo>
                  <a:lnTo>
                    <a:pt x="286" y="322"/>
                  </a:lnTo>
                  <a:lnTo>
                    <a:pt x="288" y="325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4" y="321"/>
                  </a:lnTo>
                  <a:close/>
                  <a:moveTo>
                    <a:pt x="924" y="316"/>
                  </a:moveTo>
                  <a:lnTo>
                    <a:pt x="924" y="316"/>
                  </a:lnTo>
                  <a:lnTo>
                    <a:pt x="932" y="324"/>
                  </a:lnTo>
                  <a:lnTo>
                    <a:pt x="932" y="324"/>
                  </a:lnTo>
                  <a:lnTo>
                    <a:pt x="930" y="325"/>
                  </a:lnTo>
                  <a:lnTo>
                    <a:pt x="930" y="325"/>
                  </a:lnTo>
                  <a:lnTo>
                    <a:pt x="923" y="326"/>
                  </a:lnTo>
                  <a:lnTo>
                    <a:pt x="915" y="324"/>
                  </a:lnTo>
                  <a:lnTo>
                    <a:pt x="908" y="321"/>
                  </a:lnTo>
                  <a:lnTo>
                    <a:pt x="905" y="318"/>
                  </a:lnTo>
                  <a:lnTo>
                    <a:pt x="903" y="315"/>
                  </a:lnTo>
                  <a:lnTo>
                    <a:pt x="903" y="315"/>
                  </a:lnTo>
                  <a:lnTo>
                    <a:pt x="906" y="313"/>
                  </a:lnTo>
                  <a:lnTo>
                    <a:pt x="906" y="313"/>
                  </a:lnTo>
                  <a:lnTo>
                    <a:pt x="911" y="316"/>
                  </a:lnTo>
                  <a:lnTo>
                    <a:pt x="916" y="319"/>
                  </a:lnTo>
                  <a:lnTo>
                    <a:pt x="920" y="319"/>
                  </a:lnTo>
                  <a:lnTo>
                    <a:pt x="924" y="316"/>
                  </a:lnTo>
                  <a:lnTo>
                    <a:pt x="924" y="316"/>
                  </a:lnTo>
                  <a:close/>
                  <a:moveTo>
                    <a:pt x="910" y="302"/>
                  </a:moveTo>
                  <a:lnTo>
                    <a:pt x="910" y="302"/>
                  </a:lnTo>
                  <a:lnTo>
                    <a:pt x="914" y="301"/>
                  </a:lnTo>
                  <a:lnTo>
                    <a:pt x="914" y="301"/>
                  </a:lnTo>
                  <a:lnTo>
                    <a:pt x="920" y="303"/>
                  </a:lnTo>
                  <a:lnTo>
                    <a:pt x="920" y="303"/>
                  </a:lnTo>
                  <a:lnTo>
                    <a:pt x="915" y="302"/>
                  </a:lnTo>
                  <a:lnTo>
                    <a:pt x="910" y="302"/>
                  </a:lnTo>
                  <a:lnTo>
                    <a:pt x="910" y="302"/>
                  </a:lnTo>
                  <a:close/>
                  <a:moveTo>
                    <a:pt x="942" y="265"/>
                  </a:moveTo>
                  <a:lnTo>
                    <a:pt x="942" y="265"/>
                  </a:lnTo>
                  <a:lnTo>
                    <a:pt x="909" y="265"/>
                  </a:lnTo>
                  <a:lnTo>
                    <a:pt x="909" y="265"/>
                  </a:lnTo>
                  <a:lnTo>
                    <a:pt x="906" y="259"/>
                  </a:lnTo>
                  <a:lnTo>
                    <a:pt x="905" y="253"/>
                  </a:lnTo>
                  <a:lnTo>
                    <a:pt x="905" y="247"/>
                  </a:lnTo>
                  <a:lnTo>
                    <a:pt x="908" y="243"/>
                  </a:lnTo>
                  <a:lnTo>
                    <a:pt x="908" y="243"/>
                  </a:lnTo>
                  <a:lnTo>
                    <a:pt x="910" y="247"/>
                  </a:lnTo>
                  <a:lnTo>
                    <a:pt x="912" y="249"/>
                  </a:lnTo>
                  <a:lnTo>
                    <a:pt x="916" y="250"/>
                  </a:lnTo>
                  <a:lnTo>
                    <a:pt x="918" y="251"/>
                  </a:lnTo>
                  <a:lnTo>
                    <a:pt x="922" y="250"/>
                  </a:lnTo>
                  <a:lnTo>
                    <a:pt x="926" y="248"/>
                  </a:lnTo>
                  <a:lnTo>
                    <a:pt x="933" y="242"/>
                  </a:lnTo>
                  <a:lnTo>
                    <a:pt x="933" y="242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9" y="251"/>
                  </a:lnTo>
                  <a:lnTo>
                    <a:pt x="941" y="255"/>
                  </a:lnTo>
                  <a:lnTo>
                    <a:pt x="942" y="265"/>
                  </a:lnTo>
                  <a:lnTo>
                    <a:pt x="942" y="265"/>
                  </a:lnTo>
                  <a:close/>
                  <a:moveTo>
                    <a:pt x="915" y="236"/>
                  </a:moveTo>
                  <a:lnTo>
                    <a:pt x="915" y="236"/>
                  </a:lnTo>
                  <a:lnTo>
                    <a:pt x="920" y="235"/>
                  </a:lnTo>
                  <a:lnTo>
                    <a:pt x="924" y="236"/>
                  </a:lnTo>
                  <a:lnTo>
                    <a:pt x="924" y="236"/>
                  </a:lnTo>
                  <a:lnTo>
                    <a:pt x="917" y="241"/>
                  </a:lnTo>
                  <a:lnTo>
                    <a:pt x="917" y="241"/>
                  </a:lnTo>
                  <a:lnTo>
                    <a:pt x="915" y="236"/>
                  </a:lnTo>
                  <a:lnTo>
                    <a:pt x="915" y="236"/>
                  </a:lnTo>
                  <a:close/>
                  <a:moveTo>
                    <a:pt x="927" y="178"/>
                  </a:moveTo>
                  <a:lnTo>
                    <a:pt x="927" y="178"/>
                  </a:lnTo>
                  <a:lnTo>
                    <a:pt x="928" y="177"/>
                  </a:lnTo>
                  <a:lnTo>
                    <a:pt x="929" y="176"/>
                  </a:lnTo>
                  <a:lnTo>
                    <a:pt x="929" y="172"/>
                  </a:lnTo>
                  <a:lnTo>
                    <a:pt x="927" y="166"/>
                  </a:lnTo>
                  <a:lnTo>
                    <a:pt x="927" y="166"/>
                  </a:lnTo>
                  <a:lnTo>
                    <a:pt x="927" y="165"/>
                  </a:lnTo>
                  <a:lnTo>
                    <a:pt x="927" y="165"/>
                  </a:lnTo>
                  <a:lnTo>
                    <a:pt x="932" y="168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41" y="182"/>
                  </a:lnTo>
                  <a:lnTo>
                    <a:pt x="944" y="189"/>
                  </a:lnTo>
                  <a:lnTo>
                    <a:pt x="944" y="196"/>
                  </a:lnTo>
                  <a:lnTo>
                    <a:pt x="942" y="203"/>
                  </a:lnTo>
                  <a:lnTo>
                    <a:pt x="940" y="210"/>
                  </a:lnTo>
                  <a:lnTo>
                    <a:pt x="938" y="216"/>
                  </a:lnTo>
                  <a:lnTo>
                    <a:pt x="932" y="229"/>
                  </a:lnTo>
                  <a:lnTo>
                    <a:pt x="932" y="229"/>
                  </a:lnTo>
                  <a:lnTo>
                    <a:pt x="927" y="226"/>
                  </a:lnTo>
                  <a:lnTo>
                    <a:pt x="922" y="225"/>
                  </a:lnTo>
                  <a:lnTo>
                    <a:pt x="917" y="225"/>
                  </a:lnTo>
                  <a:lnTo>
                    <a:pt x="914" y="226"/>
                  </a:lnTo>
                  <a:lnTo>
                    <a:pt x="914" y="226"/>
                  </a:lnTo>
                  <a:lnTo>
                    <a:pt x="912" y="213"/>
                  </a:lnTo>
                  <a:lnTo>
                    <a:pt x="912" y="198"/>
                  </a:lnTo>
                  <a:lnTo>
                    <a:pt x="914" y="184"/>
                  </a:lnTo>
                  <a:lnTo>
                    <a:pt x="917" y="173"/>
                  </a:lnTo>
                  <a:lnTo>
                    <a:pt x="917" y="173"/>
                  </a:lnTo>
                  <a:lnTo>
                    <a:pt x="917" y="176"/>
                  </a:lnTo>
                  <a:lnTo>
                    <a:pt x="918" y="179"/>
                  </a:lnTo>
                  <a:lnTo>
                    <a:pt x="922" y="184"/>
                  </a:lnTo>
                  <a:lnTo>
                    <a:pt x="923" y="184"/>
                  </a:lnTo>
                  <a:lnTo>
                    <a:pt x="926" y="184"/>
                  </a:lnTo>
                  <a:lnTo>
                    <a:pt x="927" y="182"/>
                  </a:lnTo>
                  <a:lnTo>
                    <a:pt x="927" y="178"/>
                  </a:lnTo>
                  <a:lnTo>
                    <a:pt x="927" y="178"/>
                  </a:lnTo>
                  <a:close/>
                  <a:moveTo>
                    <a:pt x="915" y="115"/>
                  </a:moveTo>
                  <a:lnTo>
                    <a:pt x="915" y="115"/>
                  </a:lnTo>
                  <a:lnTo>
                    <a:pt x="920" y="117"/>
                  </a:lnTo>
                  <a:lnTo>
                    <a:pt x="920" y="117"/>
                  </a:lnTo>
                  <a:lnTo>
                    <a:pt x="917" y="118"/>
                  </a:lnTo>
                  <a:lnTo>
                    <a:pt x="917" y="118"/>
                  </a:lnTo>
                  <a:lnTo>
                    <a:pt x="915" y="118"/>
                  </a:lnTo>
                  <a:lnTo>
                    <a:pt x="915" y="118"/>
                  </a:lnTo>
                  <a:lnTo>
                    <a:pt x="915" y="115"/>
                  </a:lnTo>
                  <a:lnTo>
                    <a:pt x="915" y="115"/>
                  </a:lnTo>
                  <a:close/>
                  <a:moveTo>
                    <a:pt x="904" y="20"/>
                  </a:moveTo>
                  <a:lnTo>
                    <a:pt x="904" y="20"/>
                  </a:lnTo>
                  <a:lnTo>
                    <a:pt x="906" y="21"/>
                  </a:lnTo>
                  <a:lnTo>
                    <a:pt x="906" y="21"/>
                  </a:lnTo>
                  <a:lnTo>
                    <a:pt x="905" y="24"/>
                  </a:lnTo>
                  <a:lnTo>
                    <a:pt x="905" y="24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904" y="20"/>
                  </a:lnTo>
                  <a:lnTo>
                    <a:pt x="904" y="20"/>
                  </a:lnTo>
                  <a:close/>
                  <a:moveTo>
                    <a:pt x="904" y="44"/>
                  </a:moveTo>
                  <a:lnTo>
                    <a:pt x="904" y="44"/>
                  </a:lnTo>
                  <a:lnTo>
                    <a:pt x="904" y="50"/>
                  </a:lnTo>
                  <a:lnTo>
                    <a:pt x="904" y="50"/>
                  </a:lnTo>
                  <a:lnTo>
                    <a:pt x="903" y="44"/>
                  </a:lnTo>
                  <a:lnTo>
                    <a:pt x="903" y="44"/>
                  </a:lnTo>
                  <a:lnTo>
                    <a:pt x="904" y="44"/>
                  </a:lnTo>
                  <a:lnTo>
                    <a:pt x="904" y="44"/>
                  </a:lnTo>
                  <a:close/>
                  <a:moveTo>
                    <a:pt x="902" y="79"/>
                  </a:moveTo>
                  <a:lnTo>
                    <a:pt x="902" y="79"/>
                  </a:lnTo>
                  <a:lnTo>
                    <a:pt x="902" y="85"/>
                  </a:lnTo>
                  <a:lnTo>
                    <a:pt x="903" y="88"/>
                  </a:lnTo>
                  <a:lnTo>
                    <a:pt x="906" y="89"/>
                  </a:lnTo>
                  <a:lnTo>
                    <a:pt x="906" y="89"/>
                  </a:lnTo>
                  <a:lnTo>
                    <a:pt x="909" y="88"/>
                  </a:lnTo>
                  <a:lnTo>
                    <a:pt x="911" y="85"/>
                  </a:lnTo>
                  <a:lnTo>
                    <a:pt x="911" y="82"/>
                  </a:lnTo>
                  <a:lnTo>
                    <a:pt x="912" y="77"/>
                  </a:lnTo>
                  <a:lnTo>
                    <a:pt x="912" y="62"/>
                  </a:lnTo>
                  <a:lnTo>
                    <a:pt x="912" y="62"/>
                  </a:lnTo>
                  <a:lnTo>
                    <a:pt x="918" y="66"/>
                  </a:lnTo>
                  <a:lnTo>
                    <a:pt x="923" y="71"/>
                  </a:lnTo>
                  <a:lnTo>
                    <a:pt x="928" y="77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30" y="91"/>
                  </a:lnTo>
                  <a:lnTo>
                    <a:pt x="930" y="98"/>
                  </a:lnTo>
                  <a:lnTo>
                    <a:pt x="929" y="103"/>
                  </a:lnTo>
                  <a:lnTo>
                    <a:pt x="927" y="108"/>
                  </a:lnTo>
                  <a:lnTo>
                    <a:pt x="927" y="108"/>
                  </a:lnTo>
                  <a:lnTo>
                    <a:pt x="923" y="106"/>
                  </a:lnTo>
                  <a:lnTo>
                    <a:pt x="923" y="106"/>
                  </a:lnTo>
                  <a:lnTo>
                    <a:pt x="922" y="102"/>
                  </a:lnTo>
                  <a:lnTo>
                    <a:pt x="920" y="101"/>
                  </a:lnTo>
                  <a:lnTo>
                    <a:pt x="917" y="102"/>
                  </a:lnTo>
                  <a:lnTo>
                    <a:pt x="915" y="103"/>
                  </a:lnTo>
                  <a:lnTo>
                    <a:pt x="915" y="103"/>
                  </a:lnTo>
                  <a:lnTo>
                    <a:pt x="911" y="100"/>
                  </a:lnTo>
                  <a:lnTo>
                    <a:pt x="909" y="98"/>
                  </a:lnTo>
                  <a:lnTo>
                    <a:pt x="908" y="101"/>
                  </a:lnTo>
                  <a:lnTo>
                    <a:pt x="906" y="104"/>
                  </a:lnTo>
                  <a:lnTo>
                    <a:pt x="906" y="114"/>
                  </a:lnTo>
                  <a:lnTo>
                    <a:pt x="906" y="120"/>
                  </a:lnTo>
                  <a:lnTo>
                    <a:pt x="906" y="120"/>
                  </a:lnTo>
                  <a:lnTo>
                    <a:pt x="904" y="120"/>
                  </a:lnTo>
                  <a:lnTo>
                    <a:pt x="902" y="118"/>
                  </a:lnTo>
                  <a:lnTo>
                    <a:pt x="902" y="118"/>
                  </a:lnTo>
                  <a:lnTo>
                    <a:pt x="900" y="115"/>
                  </a:lnTo>
                  <a:lnTo>
                    <a:pt x="898" y="110"/>
                  </a:lnTo>
                  <a:lnTo>
                    <a:pt x="894" y="103"/>
                  </a:lnTo>
                  <a:lnTo>
                    <a:pt x="894" y="103"/>
                  </a:lnTo>
                  <a:lnTo>
                    <a:pt x="894" y="97"/>
                  </a:lnTo>
                  <a:lnTo>
                    <a:pt x="893" y="94"/>
                  </a:lnTo>
                  <a:lnTo>
                    <a:pt x="892" y="92"/>
                  </a:lnTo>
                  <a:lnTo>
                    <a:pt x="891" y="91"/>
                  </a:lnTo>
                  <a:lnTo>
                    <a:pt x="891" y="91"/>
                  </a:lnTo>
                  <a:lnTo>
                    <a:pt x="889" y="84"/>
                  </a:lnTo>
                  <a:lnTo>
                    <a:pt x="889" y="77"/>
                  </a:lnTo>
                  <a:lnTo>
                    <a:pt x="889" y="73"/>
                  </a:lnTo>
                  <a:lnTo>
                    <a:pt x="891" y="70"/>
                  </a:lnTo>
                  <a:lnTo>
                    <a:pt x="893" y="67"/>
                  </a:lnTo>
                  <a:lnTo>
                    <a:pt x="897" y="65"/>
                  </a:lnTo>
                  <a:lnTo>
                    <a:pt x="897" y="65"/>
                  </a:lnTo>
                  <a:lnTo>
                    <a:pt x="898" y="72"/>
                  </a:lnTo>
                  <a:lnTo>
                    <a:pt x="902" y="79"/>
                  </a:lnTo>
                  <a:lnTo>
                    <a:pt x="902" y="79"/>
                  </a:lnTo>
                  <a:close/>
                  <a:moveTo>
                    <a:pt x="791" y="35"/>
                  </a:moveTo>
                  <a:lnTo>
                    <a:pt x="791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91" y="35"/>
                  </a:lnTo>
                  <a:lnTo>
                    <a:pt x="791" y="35"/>
                  </a:lnTo>
                  <a:close/>
                  <a:moveTo>
                    <a:pt x="691" y="32"/>
                  </a:moveTo>
                  <a:lnTo>
                    <a:pt x="691" y="32"/>
                  </a:lnTo>
                  <a:lnTo>
                    <a:pt x="713" y="33"/>
                  </a:lnTo>
                  <a:lnTo>
                    <a:pt x="713" y="33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close/>
                  <a:moveTo>
                    <a:pt x="285" y="53"/>
                  </a:moveTo>
                  <a:lnTo>
                    <a:pt x="285" y="53"/>
                  </a:lnTo>
                  <a:lnTo>
                    <a:pt x="360" y="49"/>
                  </a:lnTo>
                  <a:lnTo>
                    <a:pt x="434" y="45"/>
                  </a:lnTo>
                  <a:lnTo>
                    <a:pt x="509" y="43"/>
                  </a:lnTo>
                  <a:lnTo>
                    <a:pt x="584" y="41"/>
                  </a:lnTo>
                  <a:lnTo>
                    <a:pt x="584" y="41"/>
                  </a:lnTo>
                  <a:lnTo>
                    <a:pt x="661" y="42"/>
                  </a:lnTo>
                  <a:lnTo>
                    <a:pt x="738" y="44"/>
                  </a:lnTo>
                  <a:lnTo>
                    <a:pt x="816" y="45"/>
                  </a:lnTo>
                  <a:lnTo>
                    <a:pt x="855" y="45"/>
                  </a:lnTo>
                  <a:lnTo>
                    <a:pt x="893" y="44"/>
                  </a:lnTo>
                  <a:lnTo>
                    <a:pt x="893" y="44"/>
                  </a:lnTo>
                  <a:lnTo>
                    <a:pt x="894" y="55"/>
                  </a:lnTo>
                  <a:lnTo>
                    <a:pt x="894" y="55"/>
                  </a:lnTo>
                  <a:lnTo>
                    <a:pt x="887" y="59"/>
                  </a:lnTo>
                  <a:lnTo>
                    <a:pt x="883" y="65"/>
                  </a:lnTo>
                  <a:lnTo>
                    <a:pt x="881" y="71"/>
                  </a:lnTo>
                  <a:lnTo>
                    <a:pt x="880" y="78"/>
                  </a:lnTo>
                  <a:lnTo>
                    <a:pt x="880" y="85"/>
                  </a:lnTo>
                  <a:lnTo>
                    <a:pt x="881" y="92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8" y="115"/>
                  </a:lnTo>
                  <a:lnTo>
                    <a:pt x="892" y="123"/>
                  </a:lnTo>
                  <a:lnTo>
                    <a:pt x="896" y="126"/>
                  </a:lnTo>
                  <a:lnTo>
                    <a:pt x="899" y="129"/>
                  </a:lnTo>
                  <a:lnTo>
                    <a:pt x="903" y="130"/>
                  </a:lnTo>
                  <a:lnTo>
                    <a:pt x="908" y="130"/>
                  </a:lnTo>
                  <a:lnTo>
                    <a:pt x="908" y="130"/>
                  </a:lnTo>
                  <a:lnTo>
                    <a:pt x="911" y="145"/>
                  </a:lnTo>
                  <a:lnTo>
                    <a:pt x="915" y="159"/>
                  </a:lnTo>
                  <a:lnTo>
                    <a:pt x="915" y="159"/>
                  </a:lnTo>
                  <a:lnTo>
                    <a:pt x="912" y="162"/>
                  </a:lnTo>
                  <a:lnTo>
                    <a:pt x="910" y="166"/>
                  </a:lnTo>
                  <a:lnTo>
                    <a:pt x="906" y="176"/>
                  </a:lnTo>
                  <a:lnTo>
                    <a:pt x="904" y="188"/>
                  </a:lnTo>
                  <a:lnTo>
                    <a:pt x="903" y="198"/>
                  </a:lnTo>
                  <a:lnTo>
                    <a:pt x="903" y="198"/>
                  </a:lnTo>
                  <a:lnTo>
                    <a:pt x="900" y="202"/>
                  </a:lnTo>
                  <a:lnTo>
                    <a:pt x="900" y="206"/>
                  </a:lnTo>
                  <a:lnTo>
                    <a:pt x="899" y="215"/>
                  </a:lnTo>
                  <a:lnTo>
                    <a:pt x="902" y="225"/>
                  </a:lnTo>
                  <a:lnTo>
                    <a:pt x="903" y="232"/>
                  </a:lnTo>
                  <a:lnTo>
                    <a:pt x="903" y="232"/>
                  </a:lnTo>
                  <a:lnTo>
                    <a:pt x="898" y="238"/>
                  </a:lnTo>
                  <a:lnTo>
                    <a:pt x="897" y="245"/>
                  </a:lnTo>
                  <a:lnTo>
                    <a:pt x="896" y="255"/>
                  </a:lnTo>
                  <a:lnTo>
                    <a:pt x="898" y="265"/>
                  </a:lnTo>
                  <a:lnTo>
                    <a:pt x="898" y="265"/>
                  </a:lnTo>
                  <a:lnTo>
                    <a:pt x="750" y="268"/>
                  </a:lnTo>
                  <a:lnTo>
                    <a:pt x="602" y="272"/>
                  </a:lnTo>
                  <a:lnTo>
                    <a:pt x="454" y="275"/>
                  </a:lnTo>
                  <a:lnTo>
                    <a:pt x="379" y="277"/>
                  </a:lnTo>
                  <a:lnTo>
                    <a:pt x="306" y="275"/>
                  </a:lnTo>
                  <a:lnTo>
                    <a:pt x="306" y="275"/>
                  </a:lnTo>
                  <a:lnTo>
                    <a:pt x="306" y="265"/>
                  </a:lnTo>
                  <a:lnTo>
                    <a:pt x="306" y="260"/>
                  </a:lnTo>
                  <a:lnTo>
                    <a:pt x="303" y="255"/>
                  </a:lnTo>
                  <a:lnTo>
                    <a:pt x="303" y="255"/>
                  </a:lnTo>
                  <a:lnTo>
                    <a:pt x="301" y="250"/>
                  </a:lnTo>
                  <a:lnTo>
                    <a:pt x="298" y="245"/>
                  </a:lnTo>
                  <a:lnTo>
                    <a:pt x="295" y="242"/>
                  </a:lnTo>
                  <a:lnTo>
                    <a:pt x="290" y="239"/>
                  </a:lnTo>
                  <a:lnTo>
                    <a:pt x="290" y="239"/>
                  </a:lnTo>
                  <a:lnTo>
                    <a:pt x="294" y="231"/>
                  </a:lnTo>
                  <a:lnTo>
                    <a:pt x="295" y="221"/>
                  </a:lnTo>
                  <a:lnTo>
                    <a:pt x="296" y="210"/>
                  </a:lnTo>
                  <a:lnTo>
                    <a:pt x="296" y="200"/>
                  </a:lnTo>
                  <a:lnTo>
                    <a:pt x="295" y="189"/>
                  </a:lnTo>
                  <a:lnTo>
                    <a:pt x="292" y="179"/>
                  </a:lnTo>
                  <a:lnTo>
                    <a:pt x="289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4" y="151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8" y="138"/>
                  </a:lnTo>
                  <a:lnTo>
                    <a:pt x="290" y="135"/>
                  </a:lnTo>
                  <a:lnTo>
                    <a:pt x="295" y="125"/>
                  </a:lnTo>
                  <a:lnTo>
                    <a:pt x="296" y="114"/>
                  </a:lnTo>
                  <a:lnTo>
                    <a:pt x="296" y="103"/>
                  </a:lnTo>
                  <a:lnTo>
                    <a:pt x="295" y="92"/>
                  </a:lnTo>
                  <a:lnTo>
                    <a:pt x="292" y="82"/>
                  </a:lnTo>
                  <a:lnTo>
                    <a:pt x="288" y="72"/>
                  </a:lnTo>
                  <a:lnTo>
                    <a:pt x="283" y="64"/>
                  </a:lnTo>
                  <a:lnTo>
                    <a:pt x="283" y="64"/>
                  </a:lnTo>
                  <a:lnTo>
                    <a:pt x="285" y="53"/>
                  </a:lnTo>
                  <a:lnTo>
                    <a:pt x="285" y="53"/>
                  </a:lnTo>
                  <a:close/>
                  <a:moveTo>
                    <a:pt x="272" y="24"/>
                  </a:moveTo>
                  <a:lnTo>
                    <a:pt x="272" y="24"/>
                  </a:lnTo>
                  <a:lnTo>
                    <a:pt x="273" y="27"/>
                  </a:lnTo>
                  <a:lnTo>
                    <a:pt x="273" y="27"/>
                  </a:lnTo>
                  <a:lnTo>
                    <a:pt x="271" y="27"/>
                  </a:lnTo>
                  <a:lnTo>
                    <a:pt x="271" y="27"/>
                  </a:lnTo>
                  <a:lnTo>
                    <a:pt x="272" y="24"/>
                  </a:lnTo>
                  <a:lnTo>
                    <a:pt x="272" y="24"/>
                  </a:lnTo>
                  <a:close/>
                  <a:moveTo>
                    <a:pt x="270" y="43"/>
                  </a:moveTo>
                  <a:lnTo>
                    <a:pt x="270" y="43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70" y="43"/>
                  </a:lnTo>
                  <a:lnTo>
                    <a:pt x="270" y="43"/>
                  </a:lnTo>
                  <a:close/>
                  <a:moveTo>
                    <a:pt x="271" y="54"/>
                  </a:moveTo>
                  <a:lnTo>
                    <a:pt x="271" y="54"/>
                  </a:lnTo>
                  <a:lnTo>
                    <a:pt x="271" y="54"/>
                  </a:lnTo>
                  <a:lnTo>
                    <a:pt x="271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1" y="54"/>
                  </a:lnTo>
                  <a:lnTo>
                    <a:pt x="271" y="54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279" y="76"/>
                  </a:moveTo>
                  <a:lnTo>
                    <a:pt x="279" y="76"/>
                  </a:lnTo>
                  <a:lnTo>
                    <a:pt x="284" y="88"/>
                  </a:lnTo>
                  <a:lnTo>
                    <a:pt x="286" y="102"/>
                  </a:lnTo>
                  <a:lnTo>
                    <a:pt x="286" y="109"/>
                  </a:lnTo>
                  <a:lnTo>
                    <a:pt x="286" y="117"/>
                  </a:lnTo>
                  <a:lnTo>
                    <a:pt x="284" y="123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79" y="124"/>
                  </a:lnTo>
                  <a:lnTo>
                    <a:pt x="276" y="120"/>
                  </a:lnTo>
                  <a:lnTo>
                    <a:pt x="273" y="119"/>
                  </a:lnTo>
                  <a:lnTo>
                    <a:pt x="270" y="119"/>
                  </a:lnTo>
                  <a:lnTo>
                    <a:pt x="267" y="120"/>
                  </a:lnTo>
                  <a:lnTo>
                    <a:pt x="266" y="121"/>
                  </a:lnTo>
                  <a:lnTo>
                    <a:pt x="267" y="124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7" y="129"/>
                  </a:lnTo>
                  <a:lnTo>
                    <a:pt x="266" y="131"/>
                  </a:lnTo>
                  <a:lnTo>
                    <a:pt x="265" y="133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2" y="133"/>
                  </a:lnTo>
                  <a:lnTo>
                    <a:pt x="259" y="130"/>
                  </a:lnTo>
                  <a:lnTo>
                    <a:pt x="256" y="125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5" y="115"/>
                  </a:lnTo>
                  <a:lnTo>
                    <a:pt x="255" y="112"/>
                  </a:lnTo>
                  <a:lnTo>
                    <a:pt x="254" y="109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0" y="97"/>
                  </a:lnTo>
                  <a:lnTo>
                    <a:pt x="250" y="92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8" y="82"/>
                  </a:lnTo>
                  <a:lnTo>
                    <a:pt x="250" y="74"/>
                  </a:lnTo>
                  <a:lnTo>
                    <a:pt x="253" y="71"/>
                  </a:lnTo>
                  <a:lnTo>
                    <a:pt x="255" y="67"/>
                  </a:lnTo>
                  <a:lnTo>
                    <a:pt x="258" y="65"/>
                  </a:lnTo>
                  <a:lnTo>
                    <a:pt x="261" y="64"/>
                  </a:lnTo>
                  <a:lnTo>
                    <a:pt x="261" y="64"/>
                  </a:lnTo>
                  <a:lnTo>
                    <a:pt x="262" y="76"/>
                  </a:lnTo>
                  <a:lnTo>
                    <a:pt x="264" y="80"/>
                  </a:lnTo>
                  <a:lnTo>
                    <a:pt x="266" y="85"/>
                  </a:lnTo>
                  <a:lnTo>
                    <a:pt x="268" y="86"/>
                  </a:lnTo>
                  <a:lnTo>
                    <a:pt x="271" y="86"/>
                  </a:lnTo>
                  <a:lnTo>
                    <a:pt x="274" y="83"/>
                  </a:lnTo>
                  <a:lnTo>
                    <a:pt x="279" y="76"/>
                  </a:lnTo>
                  <a:lnTo>
                    <a:pt x="279" y="76"/>
                  </a:lnTo>
                  <a:close/>
                  <a:moveTo>
                    <a:pt x="254" y="37"/>
                  </a:moveTo>
                  <a:lnTo>
                    <a:pt x="254" y="37"/>
                  </a:lnTo>
                  <a:lnTo>
                    <a:pt x="241" y="38"/>
                  </a:lnTo>
                  <a:lnTo>
                    <a:pt x="226" y="38"/>
                  </a:lnTo>
                  <a:lnTo>
                    <a:pt x="226" y="38"/>
                  </a:lnTo>
                  <a:lnTo>
                    <a:pt x="254" y="37"/>
                  </a:lnTo>
                  <a:lnTo>
                    <a:pt x="254" y="37"/>
                  </a:lnTo>
                  <a:close/>
                  <a:moveTo>
                    <a:pt x="67" y="31"/>
                  </a:moveTo>
                  <a:lnTo>
                    <a:pt x="67" y="31"/>
                  </a:lnTo>
                  <a:lnTo>
                    <a:pt x="49" y="33"/>
                  </a:lnTo>
                  <a:lnTo>
                    <a:pt x="41" y="33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41" y="32"/>
                  </a:lnTo>
                  <a:lnTo>
                    <a:pt x="49" y="31"/>
                  </a:lnTo>
                  <a:lnTo>
                    <a:pt x="67" y="31"/>
                  </a:lnTo>
                  <a:lnTo>
                    <a:pt x="67" y="31"/>
                  </a:lnTo>
                  <a:close/>
                  <a:moveTo>
                    <a:pt x="16" y="41"/>
                  </a:moveTo>
                  <a:lnTo>
                    <a:pt x="16" y="41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" name="Picture 30" descr="Logo&#10;&#10;Description automatically generated">
              <a:extLst>
                <a:ext uri="{FF2B5EF4-FFF2-40B4-BE49-F238E27FC236}">
                  <a16:creationId xmlns:a16="http://schemas.microsoft.com/office/drawing/2014/main" xmlns="" id="{175B2C60-2D4A-476E-B288-980E75242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8" t="8952" r="14883" b="24172"/>
            <a:stretch/>
          </p:blipFill>
          <p:spPr>
            <a:xfrm>
              <a:off x="4086809" y="772961"/>
              <a:ext cx="3316679" cy="698431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78F4AB6-FEE9-453C-AEB4-F15522BBC66A}"/>
              </a:ext>
            </a:extLst>
          </p:cNvPr>
          <p:cNvGrpSpPr/>
          <p:nvPr/>
        </p:nvGrpSpPr>
        <p:grpSpPr>
          <a:xfrm>
            <a:off x="0" y="4004891"/>
            <a:ext cx="3525520" cy="2065219"/>
            <a:chOff x="982915" y="1323040"/>
            <a:chExt cx="6066985" cy="448899"/>
          </a:xfrm>
        </p:grpSpPr>
        <p:sp>
          <p:nvSpPr>
            <p:cNvPr id="33" name="Rectangle: Rounded Corners 43">
              <a:extLst>
                <a:ext uri="{FF2B5EF4-FFF2-40B4-BE49-F238E27FC236}">
                  <a16:creationId xmlns:a16="http://schemas.microsoft.com/office/drawing/2014/main" xmlns="" id="{F2A5D95C-861D-4DA6-B418-DA24EC1925AD}"/>
                </a:ext>
              </a:extLst>
            </p:cNvPr>
            <p:cNvSpPr/>
            <p:nvPr/>
          </p:nvSpPr>
          <p:spPr>
            <a:xfrm>
              <a:off x="1088928" y="1323040"/>
              <a:ext cx="5661495" cy="446107"/>
            </a:xfrm>
            <a:custGeom>
              <a:avLst/>
              <a:gdLst>
                <a:gd name="connsiteX0" fmla="*/ 0 w 2420885"/>
                <a:gd name="connsiteY0" fmla="*/ 267003 h 1601985"/>
                <a:gd name="connsiteX1" fmla="*/ 267003 w 2420885"/>
                <a:gd name="connsiteY1" fmla="*/ 0 h 1601985"/>
                <a:gd name="connsiteX2" fmla="*/ 757592 w 2420885"/>
                <a:gd name="connsiteY2" fmla="*/ 0 h 1601985"/>
                <a:gd name="connsiteX3" fmla="*/ 1248180 w 2420885"/>
                <a:gd name="connsiteY3" fmla="*/ 0 h 1601985"/>
                <a:gd name="connsiteX4" fmla="*/ 1738769 w 2420885"/>
                <a:gd name="connsiteY4" fmla="*/ 0 h 1601985"/>
                <a:gd name="connsiteX5" fmla="*/ 2153882 w 2420885"/>
                <a:gd name="connsiteY5" fmla="*/ 0 h 1601985"/>
                <a:gd name="connsiteX6" fmla="*/ 2420885 w 2420885"/>
                <a:gd name="connsiteY6" fmla="*/ 267003 h 1601985"/>
                <a:gd name="connsiteX7" fmla="*/ 2420885 w 2420885"/>
                <a:gd name="connsiteY7" fmla="*/ 790313 h 1601985"/>
                <a:gd name="connsiteX8" fmla="*/ 2420885 w 2420885"/>
                <a:gd name="connsiteY8" fmla="*/ 1334982 h 1601985"/>
                <a:gd name="connsiteX9" fmla="*/ 2153882 w 2420885"/>
                <a:gd name="connsiteY9" fmla="*/ 1601985 h 1601985"/>
                <a:gd name="connsiteX10" fmla="*/ 1738769 w 2420885"/>
                <a:gd name="connsiteY10" fmla="*/ 1601985 h 1601985"/>
                <a:gd name="connsiteX11" fmla="*/ 1248180 w 2420885"/>
                <a:gd name="connsiteY11" fmla="*/ 1601985 h 1601985"/>
                <a:gd name="connsiteX12" fmla="*/ 814198 w 2420885"/>
                <a:gd name="connsiteY12" fmla="*/ 1601985 h 1601985"/>
                <a:gd name="connsiteX13" fmla="*/ 267003 w 2420885"/>
                <a:gd name="connsiteY13" fmla="*/ 1601985 h 1601985"/>
                <a:gd name="connsiteX14" fmla="*/ 0 w 2420885"/>
                <a:gd name="connsiteY14" fmla="*/ 1334982 h 1601985"/>
                <a:gd name="connsiteX15" fmla="*/ 0 w 2420885"/>
                <a:gd name="connsiteY15" fmla="*/ 833032 h 1601985"/>
                <a:gd name="connsiteX16" fmla="*/ 0 w 2420885"/>
                <a:gd name="connsiteY16" fmla="*/ 267003 h 160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0885" h="1601985" extrusionOk="0">
                  <a:moveTo>
                    <a:pt x="0" y="267003"/>
                  </a:moveTo>
                  <a:cubicBezTo>
                    <a:pt x="-37938" y="108333"/>
                    <a:pt x="142020" y="17113"/>
                    <a:pt x="267003" y="0"/>
                  </a:cubicBezTo>
                  <a:cubicBezTo>
                    <a:pt x="486252" y="-55319"/>
                    <a:pt x="578264" y="18436"/>
                    <a:pt x="757592" y="0"/>
                  </a:cubicBezTo>
                  <a:cubicBezTo>
                    <a:pt x="936920" y="-18436"/>
                    <a:pt x="1127946" y="26272"/>
                    <a:pt x="1248180" y="0"/>
                  </a:cubicBezTo>
                  <a:cubicBezTo>
                    <a:pt x="1368414" y="-26272"/>
                    <a:pt x="1563402" y="32357"/>
                    <a:pt x="1738769" y="0"/>
                  </a:cubicBezTo>
                  <a:cubicBezTo>
                    <a:pt x="1914136" y="-32357"/>
                    <a:pt x="1957842" y="9595"/>
                    <a:pt x="2153882" y="0"/>
                  </a:cubicBezTo>
                  <a:cubicBezTo>
                    <a:pt x="2263904" y="-8885"/>
                    <a:pt x="2430355" y="117038"/>
                    <a:pt x="2420885" y="267003"/>
                  </a:cubicBezTo>
                  <a:cubicBezTo>
                    <a:pt x="2473281" y="382315"/>
                    <a:pt x="2358850" y="662262"/>
                    <a:pt x="2420885" y="790313"/>
                  </a:cubicBezTo>
                  <a:cubicBezTo>
                    <a:pt x="2482920" y="918364"/>
                    <a:pt x="2388726" y="1064569"/>
                    <a:pt x="2420885" y="1334982"/>
                  </a:cubicBezTo>
                  <a:cubicBezTo>
                    <a:pt x="2423849" y="1473631"/>
                    <a:pt x="2267401" y="1618662"/>
                    <a:pt x="2153882" y="1601985"/>
                  </a:cubicBezTo>
                  <a:cubicBezTo>
                    <a:pt x="1951842" y="1620633"/>
                    <a:pt x="1937729" y="1569327"/>
                    <a:pt x="1738769" y="1601985"/>
                  </a:cubicBezTo>
                  <a:cubicBezTo>
                    <a:pt x="1539809" y="1634643"/>
                    <a:pt x="1484832" y="1594563"/>
                    <a:pt x="1248180" y="1601985"/>
                  </a:cubicBezTo>
                  <a:cubicBezTo>
                    <a:pt x="1011528" y="1609407"/>
                    <a:pt x="950359" y="1557988"/>
                    <a:pt x="814198" y="1601985"/>
                  </a:cubicBezTo>
                  <a:cubicBezTo>
                    <a:pt x="678037" y="1645982"/>
                    <a:pt x="396292" y="1536988"/>
                    <a:pt x="267003" y="1601985"/>
                  </a:cubicBezTo>
                  <a:cubicBezTo>
                    <a:pt x="134105" y="1621772"/>
                    <a:pt x="6705" y="1480946"/>
                    <a:pt x="0" y="1334982"/>
                  </a:cubicBezTo>
                  <a:cubicBezTo>
                    <a:pt x="-53296" y="1136539"/>
                    <a:pt x="37756" y="933516"/>
                    <a:pt x="0" y="833032"/>
                  </a:cubicBezTo>
                  <a:cubicBezTo>
                    <a:pt x="-37756" y="732548"/>
                    <a:pt x="2524" y="443480"/>
                    <a:pt x="0" y="26700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custGeom>
                      <a:avLst/>
                      <a:gdLst>
                        <a:gd name="connsiteX0" fmla="*/ 0 w 3289890"/>
                        <a:gd name="connsiteY0" fmla="*/ 342069 h 2052374"/>
                        <a:gd name="connsiteX1" fmla="*/ 362846 w 3289890"/>
                        <a:gd name="connsiteY1" fmla="*/ 0 h 2052374"/>
                        <a:gd name="connsiteX2" fmla="*/ 1029538 w 3289890"/>
                        <a:gd name="connsiteY2" fmla="*/ 0 h 2052374"/>
                        <a:gd name="connsiteX3" fmla="*/ 1696228 w 3289890"/>
                        <a:gd name="connsiteY3" fmla="*/ 0 h 2052374"/>
                        <a:gd name="connsiteX4" fmla="*/ 2362920 w 3289890"/>
                        <a:gd name="connsiteY4" fmla="*/ 0 h 2052374"/>
                        <a:gd name="connsiteX5" fmla="*/ 2927043 w 3289890"/>
                        <a:gd name="connsiteY5" fmla="*/ 0 h 2052374"/>
                        <a:gd name="connsiteX6" fmla="*/ 3289890 w 3289890"/>
                        <a:gd name="connsiteY6" fmla="*/ 342069 h 2052374"/>
                        <a:gd name="connsiteX7" fmla="*/ 3289890 w 3289890"/>
                        <a:gd name="connsiteY7" fmla="*/ 1012505 h 2052374"/>
                        <a:gd name="connsiteX8" fmla="*/ 3289890 w 3289890"/>
                        <a:gd name="connsiteY8" fmla="*/ 1710304 h 2052374"/>
                        <a:gd name="connsiteX9" fmla="*/ 2927043 w 3289890"/>
                        <a:gd name="connsiteY9" fmla="*/ 2052374 h 2052374"/>
                        <a:gd name="connsiteX10" fmla="*/ 2362920 w 3289890"/>
                        <a:gd name="connsiteY10" fmla="*/ 2052374 h 2052374"/>
                        <a:gd name="connsiteX11" fmla="*/ 1696228 w 3289890"/>
                        <a:gd name="connsiteY11" fmla="*/ 2052374 h 2052374"/>
                        <a:gd name="connsiteX12" fmla="*/ 1106463 w 3289890"/>
                        <a:gd name="connsiteY12" fmla="*/ 2052374 h 2052374"/>
                        <a:gd name="connsiteX13" fmla="*/ 362846 w 3289890"/>
                        <a:gd name="connsiteY13" fmla="*/ 2052374 h 2052374"/>
                        <a:gd name="connsiteX14" fmla="*/ 0 w 3289890"/>
                        <a:gd name="connsiteY14" fmla="*/ 1710304 h 2052374"/>
                        <a:gd name="connsiteX15" fmla="*/ 0 w 3289890"/>
                        <a:gd name="connsiteY15" fmla="*/ 1067234 h 2052374"/>
                        <a:gd name="connsiteX16" fmla="*/ 0 w 3289890"/>
                        <a:gd name="connsiteY16" fmla="*/ 342069 h 20523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289890" h="2052374" fill="none" extrusionOk="0">
                          <a:moveTo>
                            <a:pt x="0" y="342069"/>
                          </a:moveTo>
                          <a:cubicBezTo>
                            <a:pt x="-32863" y="184141"/>
                            <a:pt x="195854" y="9998"/>
                            <a:pt x="362846" y="0"/>
                          </a:cubicBezTo>
                          <a:cubicBezTo>
                            <a:pt x="654211" y="-75033"/>
                            <a:pt x="784831" y="20146"/>
                            <a:pt x="1029538" y="0"/>
                          </a:cubicBezTo>
                          <a:cubicBezTo>
                            <a:pt x="1269635" y="-15800"/>
                            <a:pt x="1515353" y="25890"/>
                            <a:pt x="1696228" y="0"/>
                          </a:cubicBezTo>
                          <a:cubicBezTo>
                            <a:pt x="1860816" y="-11180"/>
                            <a:pt x="2113615" y="46892"/>
                            <a:pt x="2362920" y="0"/>
                          </a:cubicBezTo>
                          <a:cubicBezTo>
                            <a:pt x="2617507" y="-51950"/>
                            <a:pt x="2671733" y="8372"/>
                            <a:pt x="2927043" y="0"/>
                          </a:cubicBezTo>
                          <a:cubicBezTo>
                            <a:pt x="3040628" y="7430"/>
                            <a:pt x="3324596" y="119370"/>
                            <a:pt x="3289890" y="342069"/>
                          </a:cubicBezTo>
                          <a:cubicBezTo>
                            <a:pt x="3350318" y="493647"/>
                            <a:pt x="3198536" y="851369"/>
                            <a:pt x="3289890" y="1012505"/>
                          </a:cubicBezTo>
                          <a:cubicBezTo>
                            <a:pt x="3379489" y="1132603"/>
                            <a:pt x="3222649" y="1342181"/>
                            <a:pt x="3289890" y="1710304"/>
                          </a:cubicBezTo>
                          <a:cubicBezTo>
                            <a:pt x="3299256" y="1884128"/>
                            <a:pt x="3104479" y="2057939"/>
                            <a:pt x="2927043" y="2052374"/>
                          </a:cubicBezTo>
                          <a:cubicBezTo>
                            <a:pt x="2654474" y="2067105"/>
                            <a:pt x="2638679" y="2009850"/>
                            <a:pt x="2362920" y="2052374"/>
                          </a:cubicBezTo>
                          <a:cubicBezTo>
                            <a:pt x="2082587" y="2104333"/>
                            <a:pt x="2029434" y="2041698"/>
                            <a:pt x="1696228" y="2052374"/>
                          </a:cubicBezTo>
                          <a:cubicBezTo>
                            <a:pt x="1368595" y="2050617"/>
                            <a:pt x="1296141" y="1998881"/>
                            <a:pt x="1106463" y="2052374"/>
                          </a:cubicBezTo>
                          <a:cubicBezTo>
                            <a:pt x="914890" y="2114033"/>
                            <a:pt x="585709" y="1994663"/>
                            <a:pt x="362846" y="2052374"/>
                          </a:cubicBezTo>
                          <a:cubicBezTo>
                            <a:pt x="208365" y="2071732"/>
                            <a:pt x="-7033" y="1931487"/>
                            <a:pt x="0" y="1710304"/>
                          </a:cubicBezTo>
                          <a:cubicBezTo>
                            <a:pt x="-76948" y="1457012"/>
                            <a:pt x="51189" y="1201287"/>
                            <a:pt x="0" y="1067234"/>
                          </a:cubicBezTo>
                          <a:cubicBezTo>
                            <a:pt x="16081" y="943445"/>
                            <a:pt x="-30433" y="541763"/>
                            <a:pt x="0" y="342069"/>
                          </a:cubicBezTo>
                          <a:close/>
                        </a:path>
                        <a:path w="3289890" h="2052374" stroke="0" extrusionOk="0">
                          <a:moveTo>
                            <a:pt x="0" y="342069"/>
                          </a:moveTo>
                          <a:cubicBezTo>
                            <a:pt x="-72109" y="132718"/>
                            <a:pt x="210822" y="35492"/>
                            <a:pt x="362846" y="0"/>
                          </a:cubicBezTo>
                          <a:cubicBezTo>
                            <a:pt x="664291" y="-71497"/>
                            <a:pt x="807646" y="20097"/>
                            <a:pt x="1029538" y="0"/>
                          </a:cubicBezTo>
                          <a:cubicBezTo>
                            <a:pt x="1247960" y="3839"/>
                            <a:pt x="1540320" y="72372"/>
                            <a:pt x="1696228" y="0"/>
                          </a:cubicBezTo>
                          <a:cubicBezTo>
                            <a:pt x="1896560" y="6654"/>
                            <a:pt x="2104567" y="35352"/>
                            <a:pt x="2362920" y="0"/>
                          </a:cubicBezTo>
                          <a:cubicBezTo>
                            <a:pt x="2586169" y="-50896"/>
                            <a:pt x="2650978" y="10001"/>
                            <a:pt x="2927043" y="0"/>
                          </a:cubicBezTo>
                          <a:cubicBezTo>
                            <a:pt x="3098225" y="-17110"/>
                            <a:pt x="3305905" y="141507"/>
                            <a:pt x="3289890" y="342069"/>
                          </a:cubicBezTo>
                          <a:cubicBezTo>
                            <a:pt x="3395935" y="496914"/>
                            <a:pt x="3182524" y="837007"/>
                            <a:pt x="3289890" y="1012505"/>
                          </a:cubicBezTo>
                          <a:cubicBezTo>
                            <a:pt x="3380206" y="1164353"/>
                            <a:pt x="3258914" y="1326021"/>
                            <a:pt x="3289890" y="1710304"/>
                          </a:cubicBezTo>
                          <a:cubicBezTo>
                            <a:pt x="3275549" y="1896959"/>
                            <a:pt x="3080903" y="2038885"/>
                            <a:pt x="2927043" y="2052374"/>
                          </a:cubicBezTo>
                          <a:cubicBezTo>
                            <a:pt x="2658879" y="2092099"/>
                            <a:pt x="2629548" y="2029884"/>
                            <a:pt x="2362920" y="2052374"/>
                          </a:cubicBezTo>
                          <a:cubicBezTo>
                            <a:pt x="2093713" y="2092287"/>
                            <a:pt x="2025939" y="2033410"/>
                            <a:pt x="1696228" y="2052374"/>
                          </a:cubicBezTo>
                          <a:cubicBezTo>
                            <a:pt x="1395806" y="2066226"/>
                            <a:pt x="1287139" y="1999631"/>
                            <a:pt x="1106463" y="2052374"/>
                          </a:cubicBezTo>
                          <a:cubicBezTo>
                            <a:pt x="945632" y="2141627"/>
                            <a:pt x="581683" y="1959467"/>
                            <a:pt x="362846" y="2052374"/>
                          </a:cubicBezTo>
                          <a:cubicBezTo>
                            <a:pt x="186933" y="2071845"/>
                            <a:pt x="30232" y="1940689"/>
                            <a:pt x="0" y="1710304"/>
                          </a:cubicBezTo>
                          <a:cubicBezTo>
                            <a:pt x="-77975" y="1452241"/>
                            <a:pt x="63650" y="1175548"/>
                            <a:pt x="0" y="1067234"/>
                          </a:cubicBezTo>
                          <a:cubicBezTo>
                            <a:pt x="-21310" y="923200"/>
                            <a:pt x="1055" y="529737"/>
                            <a:pt x="0" y="34206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69CF8FF-5400-4831-B7BA-1C0CA180BA29}"/>
                </a:ext>
              </a:extLst>
            </p:cNvPr>
            <p:cNvSpPr/>
            <p:nvPr/>
          </p:nvSpPr>
          <p:spPr>
            <a:xfrm>
              <a:off x="982915" y="1323717"/>
              <a:ext cx="6066985" cy="448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Để biết </a:t>
              </a: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 tin 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 các </a:t>
              </a: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viên 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 </a:t>
              </a: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lạc bộ 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bạn</a:t>
              </a: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tham gia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6" name="Picture 15" descr="Shape, arrow&#10;&#10;Description automatically generated">
            <a:extLst>
              <a:ext uri="{FF2B5EF4-FFF2-40B4-BE49-F238E27FC236}">
                <a16:creationId xmlns:a16="http://schemas.microsoft.com/office/drawing/2014/main" xmlns="" id="{2838DA10-78D9-43F6-AB66-528DC3225E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4" r="75371" b="55302"/>
          <a:stretch/>
        </p:blipFill>
        <p:spPr>
          <a:xfrm flipV="1">
            <a:off x="456224" y="3414537"/>
            <a:ext cx="633142" cy="6582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2F5C9D4-F5AE-4495-B333-AFA11D6610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9783" r="78299" b="63042"/>
          <a:stretch/>
        </p:blipFill>
        <p:spPr>
          <a:xfrm>
            <a:off x="348462" y="1302014"/>
            <a:ext cx="740904" cy="66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710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693CC62-E0EC-407A-AC6C-D00C03BE36A2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4BE37AFA-15FF-4EF9-8D09-47C93CA04D97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8585E69-A01B-49A0-B872-D805F3235FD3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7F0C127F-8500-4A7A-B955-6CD50274A36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4A339A9-FB9C-4CAA-8A72-AA53F0228440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06707BAC-8A90-47E8-B29E-EDD64B630EC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14AF89F-9886-4B9A-99BA-BAD711A8216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53065A0-3E85-4CD1-8B19-3C3EABFAD62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10CDB2D-65DC-4185-8DBF-C490FBAC6A01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3816A34-FCA8-4649-A2CA-561153B2B45C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xmlns="" id="{A1B22BD6-1C71-4268-B1E3-0BC35EE88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41" y="1697909"/>
            <a:ext cx="8648830" cy="503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89CF64-E5C2-4825-BFA7-3E15872F60A2}"/>
              </a:ext>
            </a:extLst>
          </p:cNvPr>
          <p:cNvSpPr txBox="1"/>
          <p:nvPr/>
        </p:nvSpPr>
        <p:spPr>
          <a:xfrm>
            <a:off x="1426748" y="891533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320B7D8-ED5C-4252-8B28-A55678291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8" y="235009"/>
            <a:ext cx="4738301" cy="106958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xmlns="" id="{756FA8B8-94E3-41DF-99AF-6C2F871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6358" y="8055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13">
            <a:extLst>
              <a:ext uri="{FF2B5EF4-FFF2-40B4-BE49-F238E27FC236}">
                <a16:creationId xmlns:a16="http://schemas.microsoft.com/office/drawing/2014/main" xmlns="" id="{9603D7C3-20E9-42F1-8E29-217D9F3CF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9" y="4903210"/>
            <a:ext cx="1979743" cy="167812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8D4037A-B775-4E92-9EF0-3AE2F0CE13E0}"/>
              </a:ext>
            </a:extLst>
          </p:cNvPr>
          <p:cNvGrpSpPr/>
          <p:nvPr/>
        </p:nvGrpSpPr>
        <p:grpSpPr>
          <a:xfrm>
            <a:off x="404218" y="2116001"/>
            <a:ext cx="2424223" cy="2442103"/>
            <a:chOff x="1088928" y="1323040"/>
            <a:chExt cx="5752400" cy="363784"/>
          </a:xfrm>
          <a:solidFill>
            <a:schemeClr val="bg1"/>
          </a:solidFill>
        </p:grpSpPr>
        <p:sp>
          <p:nvSpPr>
            <p:cNvPr id="27" name="Rectangle: Rounded Corners 43">
              <a:extLst>
                <a:ext uri="{FF2B5EF4-FFF2-40B4-BE49-F238E27FC236}">
                  <a16:creationId xmlns:a16="http://schemas.microsoft.com/office/drawing/2014/main" xmlns="" id="{141ED82E-4DDE-4FCA-91C2-DB3439C63315}"/>
                </a:ext>
              </a:extLst>
            </p:cNvPr>
            <p:cNvSpPr/>
            <p:nvPr/>
          </p:nvSpPr>
          <p:spPr>
            <a:xfrm>
              <a:off x="1088928" y="1323040"/>
              <a:ext cx="5661497" cy="363784"/>
            </a:xfrm>
            <a:custGeom>
              <a:avLst/>
              <a:gdLst>
                <a:gd name="connsiteX0" fmla="*/ 0 w 2385914"/>
                <a:gd name="connsiteY0" fmla="*/ 175449 h 1052675"/>
                <a:gd name="connsiteX1" fmla="*/ 175449 w 2385914"/>
                <a:gd name="connsiteY1" fmla="*/ 0 h 1052675"/>
                <a:gd name="connsiteX2" fmla="*/ 684203 w 2385914"/>
                <a:gd name="connsiteY2" fmla="*/ 0 h 1052675"/>
                <a:gd name="connsiteX3" fmla="*/ 1152257 w 2385914"/>
                <a:gd name="connsiteY3" fmla="*/ 0 h 1052675"/>
                <a:gd name="connsiteX4" fmla="*/ 1661011 w 2385914"/>
                <a:gd name="connsiteY4" fmla="*/ 0 h 1052675"/>
                <a:gd name="connsiteX5" fmla="*/ 2210465 w 2385914"/>
                <a:gd name="connsiteY5" fmla="*/ 0 h 1052675"/>
                <a:gd name="connsiteX6" fmla="*/ 2385914 w 2385914"/>
                <a:gd name="connsiteY6" fmla="*/ 175449 h 1052675"/>
                <a:gd name="connsiteX7" fmla="*/ 2385914 w 2385914"/>
                <a:gd name="connsiteY7" fmla="*/ 540373 h 1052675"/>
                <a:gd name="connsiteX8" fmla="*/ 2385914 w 2385914"/>
                <a:gd name="connsiteY8" fmla="*/ 877226 h 1052675"/>
                <a:gd name="connsiteX9" fmla="*/ 2210465 w 2385914"/>
                <a:gd name="connsiteY9" fmla="*/ 1052675 h 1052675"/>
                <a:gd name="connsiteX10" fmla="*/ 1701711 w 2385914"/>
                <a:gd name="connsiteY10" fmla="*/ 1052675 h 1052675"/>
                <a:gd name="connsiteX11" fmla="*/ 1213307 w 2385914"/>
                <a:gd name="connsiteY11" fmla="*/ 1052675 h 1052675"/>
                <a:gd name="connsiteX12" fmla="*/ 745253 w 2385914"/>
                <a:gd name="connsiteY12" fmla="*/ 1052675 h 1052675"/>
                <a:gd name="connsiteX13" fmla="*/ 175449 w 2385914"/>
                <a:gd name="connsiteY13" fmla="*/ 1052675 h 1052675"/>
                <a:gd name="connsiteX14" fmla="*/ 0 w 2385914"/>
                <a:gd name="connsiteY14" fmla="*/ 877226 h 1052675"/>
                <a:gd name="connsiteX15" fmla="*/ 0 w 2385914"/>
                <a:gd name="connsiteY15" fmla="*/ 547391 h 1052675"/>
                <a:gd name="connsiteX16" fmla="*/ 0 w 2385914"/>
                <a:gd name="connsiteY16" fmla="*/ 175449 h 105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5914" h="1052675" fill="none" extrusionOk="0">
                  <a:moveTo>
                    <a:pt x="0" y="175449"/>
                  </a:moveTo>
                  <a:cubicBezTo>
                    <a:pt x="12002" y="72430"/>
                    <a:pt x="77916" y="-10266"/>
                    <a:pt x="175449" y="0"/>
                  </a:cubicBezTo>
                  <a:cubicBezTo>
                    <a:pt x="281274" y="-43545"/>
                    <a:pt x="449759" y="18156"/>
                    <a:pt x="684203" y="0"/>
                  </a:cubicBezTo>
                  <a:cubicBezTo>
                    <a:pt x="918647" y="-18156"/>
                    <a:pt x="1047040" y="5407"/>
                    <a:pt x="1152257" y="0"/>
                  </a:cubicBezTo>
                  <a:cubicBezTo>
                    <a:pt x="1257474" y="-5407"/>
                    <a:pt x="1501694" y="13952"/>
                    <a:pt x="1661011" y="0"/>
                  </a:cubicBezTo>
                  <a:cubicBezTo>
                    <a:pt x="1820328" y="-13952"/>
                    <a:pt x="2026315" y="20473"/>
                    <a:pt x="2210465" y="0"/>
                  </a:cubicBezTo>
                  <a:cubicBezTo>
                    <a:pt x="2282018" y="12546"/>
                    <a:pt x="2399124" y="70029"/>
                    <a:pt x="2385914" y="175449"/>
                  </a:cubicBezTo>
                  <a:cubicBezTo>
                    <a:pt x="2416297" y="276059"/>
                    <a:pt x="2351039" y="424246"/>
                    <a:pt x="2385914" y="540373"/>
                  </a:cubicBezTo>
                  <a:cubicBezTo>
                    <a:pt x="2420789" y="656500"/>
                    <a:pt x="2357939" y="785737"/>
                    <a:pt x="2385914" y="877226"/>
                  </a:cubicBezTo>
                  <a:cubicBezTo>
                    <a:pt x="2377291" y="977691"/>
                    <a:pt x="2307654" y="1050259"/>
                    <a:pt x="2210465" y="1052675"/>
                  </a:cubicBezTo>
                  <a:cubicBezTo>
                    <a:pt x="2060266" y="1073870"/>
                    <a:pt x="1918304" y="1019564"/>
                    <a:pt x="1701711" y="1052675"/>
                  </a:cubicBezTo>
                  <a:cubicBezTo>
                    <a:pt x="1485118" y="1085786"/>
                    <a:pt x="1440322" y="1028333"/>
                    <a:pt x="1213307" y="1052675"/>
                  </a:cubicBezTo>
                  <a:cubicBezTo>
                    <a:pt x="986292" y="1077017"/>
                    <a:pt x="863713" y="1020582"/>
                    <a:pt x="745253" y="1052675"/>
                  </a:cubicBezTo>
                  <a:cubicBezTo>
                    <a:pt x="626793" y="1084768"/>
                    <a:pt x="453751" y="1051946"/>
                    <a:pt x="175449" y="1052675"/>
                  </a:cubicBezTo>
                  <a:cubicBezTo>
                    <a:pt x="74400" y="1044923"/>
                    <a:pt x="18379" y="985509"/>
                    <a:pt x="0" y="877226"/>
                  </a:cubicBezTo>
                  <a:cubicBezTo>
                    <a:pt x="-36387" y="760039"/>
                    <a:pt x="9069" y="680355"/>
                    <a:pt x="0" y="547391"/>
                  </a:cubicBezTo>
                  <a:cubicBezTo>
                    <a:pt x="-9069" y="414427"/>
                    <a:pt x="20978" y="324947"/>
                    <a:pt x="0" y="175449"/>
                  </a:cubicBezTo>
                  <a:close/>
                </a:path>
                <a:path w="2385914" h="1052675" stroke="0" extrusionOk="0">
                  <a:moveTo>
                    <a:pt x="0" y="175449"/>
                  </a:moveTo>
                  <a:cubicBezTo>
                    <a:pt x="-13886" y="74449"/>
                    <a:pt x="90785" y="9313"/>
                    <a:pt x="175449" y="0"/>
                  </a:cubicBezTo>
                  <a:cubicBezTo>
                    <a:pt x="403951" y="-56453"/>
                    <a:pt x="575486" y="56488"/>
                    <a:pt x="704553" y="0"/>
                  </a:cubicBezTo>
                  <a:cubicBezTo>
                    <a:pt x="833620" y="-56488"/>
                    <a:pt x="1126082" y="38962"/>
                    <a:pt x="1233657" y="0"/>
                  </a:cubicBezTo>
                  <a:cubicBezTo>
                    <a:pt x="1341232" y="-38962"/>
                    <a:pt x="1560723" y="45180"/>
                    <a:pt x="1762761" y="0"/>
                  </a:cubicBezTo>
                  <a:cubicBezTo>
                    <a:pt x="1964799" y="-45180"/>
                    <a:pt x="2042109" y="16244"/>
                    <a:pt x="2210465" y="0"/>
                  </a:cubicBezTo>
                  <a:cubicBezTo>
                    <a:pt x="2292332" y="-3567"/>
                    <a:pt x="2409378" y="72349"/>
                    <a:pt x="2385914" y="175449"/>
                  </a:cubicBezTo>
                  <a:cubicBezTo>
                    <a:pt x="2424027" y="256255"/>
                    <a:pt x="2356986" y="429593"/>
                    <a:pt x="2385914" y="519320"/>
                  </a:cubicBezTo>
                  <a:cubicBezTo>
                    <a:pt x="2414842" y="609047"/>
                    <a:pt x="2379285" y="722758"/>
                    <a:pt x="2385914" y="877226"/>
                  </a:cubicBezTo>
                  <a:cubicBezTo>
                    <a:pt x="2386978" y="970961"/>
                    <a:pt x="2304148" y="1054255"/>
                    <a:pt x="2210465" y="1052675"/>
                  </a:cubicBezTo>
                  <a:cubicBezTo>
                    <a:pt x="2057875" y="1078518"/>
                    <a:pt x="1937442" y="1022588"/>
                    <a:pt x="1762761" y="1052675"/>
                  </a:cubicBezTo>
                  <a:cubicBezTo>
                    <a:pt x="1588080" y="1082762"/>
                    <a:pt x="1475645" y="1012482"/>
                    <a:pt x="1233657" y="1052675"/>
                  </a:cubicBezTo>
                  <a:cubicBezTo>
                    <a:pt x="991669" y="1092868"/>
                    <a:pt x="866455" y="1019800"/>
                    <a:pt x="765604" y="1052675"/>
                  </a:cubicBezTo>
                  <a:cubicBezTo>
                    <a:pt x="664753" y="1085550"/>
                    <a:pt x="404666" y="981884"/>
                    <a:pt x="175449" y="1052675"/>
                  </a:cubicBezTo>
                  <a:cubicBezTo>
                    <a:pt x="93228" y="1072616"/>
                    <a:pt x="20576" y="969528"/>
                    <a:pt x="0" y="877226"/>
                  </a:cubicBezTo>
                  <a:cubicBezTo>
                    <a:pt x="-19361" y="788262"/>
                    <a:pt x="23211" y="685416"/>
                    <a:pt x="0" y="547391"/>
                  </a:cubicBezTo>
                  <a:cubicBezTo>
                    <a:pt x="-23211" y="409366"/>
                    <a:pt x="41024" y="332646"/>
                    <a:pt x="0" y="175449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custGeom>
                      <a:avLst/>
                      <a:gdLst>
                        <a:gd name="connsiteX0" fmla="*/ 0 w 2385914"/>
                        <a:gd name="connsiteY0" fmla="*/ 397660 h 2442103"/>
                        <a:gd name="connsiteX1" fmla="*/ 397660 w 2385914"/>
                        <a:gd name="connsiteY1" fmla="*/ 0 h 2442103"/>
                        <a:gd name="connsiteX2" fmla="*/ 927858 w 2385914"/>
                        <a:gd name="connsiteY2" fmla="*/ 0 h 2442103"/>
                        <a:gd name="connsiteX3" fmla="*/ 1426244 w 2385914"/>
                        <a:gd name="connsiteY3" fmla="*/ 0 h 2442103"/>
                        <a:gd name="connsiteX4" fmla="*/ 1988254 w 2385914"/>
                        <a:gd name="connsiteY4" fmla="*/ 0 h 2442103"/>
                        <a:gd name="connsiteX5" fmla="*/ 2385914 w 2385914"/>
                        <a:gd name="connsiteY5" fmla="*/ 397660 h 2442103"/>
                        <a:gd name="connsiteX6" fmla="*/ 2385914 w 2385914"/>
                        <a:gd name="connsiteY6" fmla="*/ 913652 h 2442103"/>
                        <a:gd name="connsiteX7" fmla="*/ 2385914 w 2385914"/>
                        <a:gd name="connsiteY7" fmla="*/ 1413176 h 2442103"/>
                        <a:gd name="connsiteX8" fmla="*/ 2385914 w 2385914"/>
                        <a:gd name="connsiteY8" fmla="*/ 2044443 h 2442103"/>
                        <a:gd name="connsiteX9" fmla="*/ 1988254 w 2385914"/>
                        <a:gd name="connsiteY9" fmla="*/ 2442103 h 2442103"/>
                        <a:gd name="connsiteX10" fmla="*/ 1458056 w 2385914"/>
                        <a:gd name="connsiteY10" fmla="*/ 2442103 h 2442103"/>
                        <a:gd name="connsiteX11" fmla="*/ 943764 w 2385914"/>
                        <a:gd name="connsiteY11" fmla="*/ 2442103 h 2442103"/>
                        <a:gd name="connsiteX12" fmla="*/ 397660 w 2385914"/>
                        <a:gd name="connsiteY12" fmla="*/ 2442103 h 2442103"/>
                        <a:gd name="connsiteX13" fmla="*/ 0 w 2385914"/>
                        <a:gd name="connsiteY13" fmla="*/ 2044443 h 2442103"/>
                        <a:gd name="connsiteX14" fmla="*/ 0 w 2385914"/>
                        <a:gd name="connsiteY14" fmla="*/ 1479048 h 2442103"/>
                        <a:gd name="connsiteX15" fmla="*/ 0 w 2385914"/>
                        <a:gd name="connsiteY15" fmla="*/ 963055 h 2442103"/>
                        <a:gd name="connsiteX16" fmla="*/ 0 w 2385914"/>
                        <a:gd name="connsiteY16" fmla="*/ 397660 h 24421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385914" h="2442103" fill="none" extrusionOk="0">
                          <a:moveTo>
                            <a:pt x="0" y="397660"/>
                          </a:moveTo>
                          <a:cubicBezTo>
                            <a:pt x="38764" y="158269"/>
                            <a:pt x="175157" y="-46607"/>
                            <a:pt x="397660" y="0"/>
                          </a:cubicBezTo>
                          <a:cubicBezTo>
                            <a:pt x="536191" y="-51329"/>
                            <a:pt x="692145" y="36363"/>
                            <a:pt x="927858" y="0"/>
                          </a:cubicBezTo>
                          <a:cubicBezTo>
                            <a:pt x="1163571" y="-36363"/>
                            <a:pt x="1253777" y="3332"/>
                            <a:pt x="1426244" y="0"/>
                          </a:cubicBezTo>
                          <a:cubicBezTo>
                            <a:pt x="1598711" y="-3332"/>
                            <a:pt x="1781429" y="59761"/>
                            <a:pt x="1988254" y="0"/>
                          </a:cubicBezTo>
                          <a:cubicBezTo>
                            <a:pt x="2243761" y="-13494"/>
                            <a:pt x="2343533" y="157690"/>
                            <a:pt x="2385914" y="397660"/>
                          </a:cubicBezTo>
                          <a:cubicBezTo>
                            <a:pt x="2427368" y="652817"/>
                            <a:pt x="2355302" y="670587"/>
                            <a:pt x="2385914" y="913652"/>
                          </a:cubicBezTo>
                          <a:cubicBezTo>
                            <a:pt x="2416526" y="1156717"/>
                            <a:pt x="2384433" y="1292580"/>
                            <a:pt x="2385914" y="1413176"/>
                          </a:cubicBezTo>
                          <a:cubicBezTo>
                            <a:pt x="2387395" y="1533772"/>
                            <a:pt x="2356467" y="1816267"/>
                            <a:pt x="2385914" y="2044443"/>
                          </a:cubicBezTo>
                          <a:cubicBezTo>
                            <a:pt x="2380700" y="2266222"/>
                            <a:pt x="2209457" y="2428979"/>
                            <a:pt x="1988254" y="2442103"/>
                          </a:cubicBezTo>
                          <a:cubicBezTo>
                            <a:pt x="1823061" y="2467311"/>
                            <a:pt x="1710296" y="2420698"/>
                            <a:pt x="1458056" y="2442103"/>
                          </a:cubicBezTo>
                          <a:cubicBezTo>
                            <a:pt x="1205816" y="2463508"/>
                            <a:pt x="1101511" y="2441418"/>
                            <a:pt x="943764" y="2442103"/>
                          </a:cubicBezTo>
                          <a:cubicBezTo>
                            <a:pt x="786017" y="2442788"/>
                            <a:pt x="582081" y="2380730"/>
                            <a:pt x="397660" y="2442103"/>
                          </a:cubicBezTo>
                          <a:cubicBezTo>
                            <a:pt x="182709" y="2444201"/>
                            <a:pt x="56824" y="2262209"/>
                            <a:pt x="0" y="2044443"/>
                          </a:cubicBezTo>
                          <a:cubicBezTo>
                            <a:pt x="-55353" y="1878741"/>
                            <a:pt x="52669" y="1687826"/>
                            <a:pt x="0" y="1479048"/>
                          </a:cubicBezTo>
                          <a:cubicBezTo>
                            <a:pt x="-52669" y="1270271"/>
                            <a:pt x="43895" y="1085339"/>
                            <a:pt x="0" y="963055"/>
                          </a:cubicBezTo>
                          <a:cubicBezTo>
                            <a:pt x="-43895" y="840771"/>
                            <a:pt x="847" y="569368"/>
                            <a:pt x="0" y="397660"/>
                          </a:cubicBezTo>
                          <a:close/>
                        </a:path>
                        <a:path w="2385914" h="2442103" stroke="0" extrusionOk="0">
                          <a:moveTo>
                            <a:pt x="0" y="397660"/>
                          </a:moveTo>
                          <a:cubicBezTo>
                            <a:pt x="-24999" y="170653"/>
                            <a:pt x="218545" y="30838"/>
                            <a:pt x="397660" y="0"/>
                          </a:cubicBezTo>
                          <a:cubicBezTo>
                            <a:pt x="539304" y="-46757"/>
                            <a:pt x="815406" y="39006"/>
                            <a:pt x="943764" y="0"/>
                          </a:cubicBezTo>
                          <a:cubicBezTo>
                            <a:pt x="1072122" y="-39006"/>
                            <a:pt x="1346689" y="17115"/>
                            <a:pt x="1489868" y="0"/>
                          </a:cubicBezTo>
                          <a:cubicBezTo>
                            <a:pt x="1633047" y="-17115"/>
                            <a:pt x="1881392" y="25405"/>
                            <a:pt x="1988254" y="0"/>
                          </a:cubicBezTo>
                          <a:cubicBezTo>
                            <a:pt x="2264207" y="-12510"/>
                            <a:pt x="2354302" y="134374"/>
                            <a:pt x="2385914" y="397660"/>
                          </a:cubicBezTo>
                          <a:cubicBezTo>
                            <a:pt x="2402066" y="519281"/>
                            <a:pt x="2379306" y="758565"/>
                            <a:pt x="2385914" y="913652"/>
                          </a:cubicBezTo>
                          <a:cubicBezTo>
                            <a:pt x="2392522" y="1068739"/>
                            <a:pt x="2327162" y="1205150"/>
                            <a:pt x="2385914" y="1446112"/>
                          </a:cubicBezTo>
                          <a:cubicBezTo>
                            <a:pt x="2444666" y="1687074"/>
                            <a:pt x="2350385" y="1905621"/>
                            <a:pt x="2385914" y="2044443"/>
                          </a:cubicBezTo>
                          <a:cubicBezTo>
                            <a:pt x="2395633" y="2235165"/>
                            <a:pt x="2201971" y="2445004"/>
                            <a:pt x="1988254" y="2442103"/>
                          </a:cubicBezTo>
                          <a:cubicBezTo>
                            <a:pt x="1807926" y="2497092"/>
                            <a:pt x="1656863" y="2423361"/>
                            <a:pt x="1505774" y="2442103"/>
                          </a:cubicBezTo>
                          <a:cubicBezTo>
                            <a:pt x="1354685" y="2460845"/>
                            <a:pt x="1173710" y="2393246"/>
                            <a:pt x="959670" y="2442103"/>
                          </a:cubicBezTo>
                          <a:cubicBezTo>
                            <a:pt x="745630" y="2490960"/>
                            <a:pt x="632862" y="2438789"/>
                            <a:pt x="397660" y="2442103"/>
                          </a:cubicBezTo>
                          <a:cubicBezTo>
                            <a:pt x="186813" y="2441694"/>
                            <a:pt x="8693" y="2311254"/>
                            <a:pt x="0" y="2044443"/>
                          </a:cubicBezTo>
                          <a:cubicBezTo>
                            <a:pt x="-48253" y="1923498"/>
                            <a:pt x="39860" y="1655459"/>
                            <a:pt x="0" y="1511983"/>
                          </a:cubicBezTo>
                          <a:cubicBezTo>
                            <a:pt x="-39860" y="1368507"/>
                            <a:pt x="14622" y="1152375"/>
                            <a:pt x="0" y="979523"/>
                          </a:cubicBezTo>
                          <a:cubicBezTo>
                            <a:pt x="-14622" y="806671"/>
                            <a:pt x="68762" y="627711"/>
                            <a:pt x="0" y="39766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D16277EA-D9D9-4588-B28C-AA2B610EFEE7}"/>
                </a:ext>
              </a:extLst>
            </p:cNvPr>
            <p:cNvSpPr/>
            <p:nvPr/>
          </p:nvSpPr>
          <p:spPr>
            <a:xfrm>
              <a:off x="1179831" y="1341869"/>
              <a:ext cx="5661497" cy="3438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 danh sách </a:t>
              </a:r>
              <a:r>
                <a:rPr lang="en-US" sz="36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những </a:t>
              </a: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36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nào?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CDFDE82-0DAF-4B20-BD00-B611CEC80F6C}"/>
              </a:ext>
            </a:extLst>
          </p:cNvPr>
          <p:cNvGrpSpPr/>
          <p:nvPr/>
        </p:nvGrpSpPr>
        <p:grpSpPr>
          <a:xfrm>
            <a:off x="1459317" y="41400"/>
            <a:ext cx="2695670" cy="937861"/>
            <a:chOff x="3804928" y="309828"/>
            <a:chExt cx="4291894" cy="1161564"/>
          </a:xfrm>
        </p:grpSpPr>
        <p:sp>
          <p:nvSpPr>
            <p:cNvPr id="30" name="Freeform 197">
              <a:extLst>
                <a:ext uri="{FF2B5EF4-FFF2-40B4-BE49-F238E27FC236}">
                  <a16:creationId xmlns:a16="http://schemas.microsoft.com/office/drawing/2014/main" xmlns="" id="{1AE67ABA-989E-497E-B294-74A980554F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4928" y="309828"/>
              <a:ext cx="4291894" cy="1122060"/>
            </a:xfrm>
            <a:custGeom>
              <a:avLst/>
              <a:gdLst>
                <a:gd name="T0" fmla="*/ 238 w 1347"/>
                <a:gd name="T1" fmla="*/ 94 h 671"/>
                <a:gd name="T2" fmla="*/ 264 w 1347"/>
                <a:gd name="T3" fmla="*/ 254 h 671"/>
                <a:gd name="T4" fmla="*/ 296 w 1347"/>
                <a:gd name="T5" fmla="*/ 275 h 671"/>
                <a:gd name="T6" fmla="*/ 85 w 1347"/>
                <a:gd name="T7" fmla="*/ 295 h 671"/>
                <a:gd name="T8" fmla="*/ 89 w 1347"/>
                <a:gd name="T9" fmla="*/ 658 h 671"/>
                <a:gd name="T10" fmla="*/ 599 w 1347"/>
                <a:gd name="T11" fmla="*/ 658 h 671"/>
                <a:gd name="T12" fmla="*/ 1159 w 1347"/>
                <a:gd name="T13" fmla="*/ 608 h 671"/>
                <a:gd name="T14" fmla="*/ 1287 w 1347"/>
                <a:gd name="T15" fmla="*/ 397 h 671"/>
                <a:gd name="T16" fmla="*/ 948 w 1347"/>
                <a:gd name="T17" fmla="*/ 248 h 671"/>
                <a:gd name="T18" fmla="*/ 940 w 1347"/>
                <a:gd name="T19" fmla="*/ 85 h 671"/>
                <a:gd name="T20" fmla="*/ 1148 w 1347"/>
                <a:gd name="T21" fmla="*/ 64 h 671"/>
                <a:gd name="T22" fmla="*/ 1115 w 1347"/>
                <a:gd name="T23" fmla="*/ 14 h 671"/>
                <a:gd name="T24" fmla="*/ 755 w 1347"/>
                <a:gd name="T25" fmla="*/ 23 h 671"/>
                <a:gd name="T26" fmla="*/ 268 w 1347"/>
                <a:gd name="T27" fmla="*/ 8 h 671"/>
                <a:gd name="T28" fmla="*/ 19 w 1347"/>
                <a:gd name="T29" fmla="*/ 29 h 671"/>
                <a:gd name="T30" fmla="*/ 1201 w 1347"/>
                <a:gd name="T31" fmla="*/ 47 h 671"/>
                <a:gd name="T32" fmla="*/ 1190 w 1347"/>
                <a:gd name="T33" fmla="*/ 21 h 671"/>
                <a:gd name="T34" fmla="*/ 1140 w 1347"/>
                <a:gd name="T35" fmla="*/ 42 h 671"/>
                <a:gd name="T36" fmla="*/ 1110 w 1347"/>
                <a:gd name="T37" fmla="*/ 31 h 671"/>
                <a:gd name="T38" fmla="*/ 270 w 1347"/>
                <a:gd name="T39" fmla="*/ 190 h 671"/>
                <a:gd name="T40" fmla="*/ 77 w 1347"/>
                <a:gd name="T41" fmla="*/ 339 h 671"/>
                <a:gd name="T42" fmla="*/ 95 w 1347"/>
                <a:gd name="T43" fmla="*/ 651 h 671"/>
                <a:gd name="T44" fmla="*/ 100 w 1347"/>
                <a:gd name="T45" fmla="*/ 578 h 671"/>
                <a:gd name="T46" fmla="*/ 146 w 1347"/>
                <a:gd name="T47" fmla="*/ 643 h 671"/>
                <a:gd name="T48" fmla="*/ 243 w 1347"/>
                <a:gd name="T49" fmla="*/ 636 h 671"/>
                <a:gd name="T50" fmla="*/ 416 w 1347"/>
                <a:gd name="T51" fmla="*/ 654 h 671"/>
                <a:gd name="T52" fmla="*/ 590 w 1347"/>
                <a:gd name="T53" fmla="*/ 639 h 671"/>
                <a:gd name="T54" fmla="*/ 693 w 1347"/>
                <a:gd name="T55" fmla="*/ 644 h 671"/>
                <a:gd name="T56" fmla="*/ 764 w 1347"/>
                <a:gd name="T57" fmla="*/ 644 h 671"/>
                <a:gd name="T58" fmla="*/ 1069 w 1347"/>
                <a:gd name="T59" fmla="*/ 636 h 671"/>
                <a:gd name="T60" fmla="*/ 1202 w 1347"/>
                <a:gd name="T61" fmla="*/ 548 h 671"/>
                <a:gd name="T62" fmla="*/ 1317 w 1347"/>
                <a:gd name="T63" fmla="*/ 474 h 671"/>
                <a:gd name="T64" fmla="*/ 1318 w 1347"/>
                <a:gd name="T65" fmla="*/ 460 h 671"/>
                <a:gd name="T66" fmla="*/ 879 w 1347"/>
                <a:gd name="T67" fmla="*/ 615 h 671"/>
                <a:gd name="T68" fmla="*/ 219 w 1347"/>
                <a:gd name="T69" fmla="*/ 628 h 671"/>
                <a:gd name="T70" fmla="*/ 87 w 1347"/>
                <a:gd name="T71" fmla="*/ 347 h 671"/>
                <a:gd name="T72" fmla="*/ 278 w 1347"/>
                <a:gd name="T73" fmla="*/ 301 h 671"/>
                <a:gd name="T74" fmla="*/ 313 w 1347"/>
                <a:gd name="T75" fmla="*/ 320 h 671"/>
                <a:gd name="T76" fmla="*/ 899 w 1347"/>
                <a:gd name="T77" fmla="*/ 298 h 671"/>
                <a:gd name="T78" fmla="*/ 826 w 1347"/>
                <a:gd name="T79" fmla="*/ 330 h 671"/>
                <a:gd name="T80" fmla="*/ 889 w 1347"/>
                <a:gd name="T81" fmla="*/ 296 h 671"/>
                <a:gd name="T82" fmla="*/ 791 w 1347"/>
                <a:gd name="T83" fmla="*/ 343 h 671"/>
                <a:gd name="T84" fmla="*/ 1030 w 1347"/>
                <a:gd name="T85" fmla="*/ 327 h 671"/>
                <a:gd name="T86" fmla="*/ 1000 w 1347"/>
                <a:gd name="T87" fmla="*/ 307 h 671"/>
                <a:gd name="T88" fmla="*/ 951 w 1347"/>
                <a:gd name="T89" fmla="*/ 280 h 671"/>
                <a:gd name="T90" fmla="*/ 288 w 1347"/>
                <a:gd name="T91" fmla="*/ 342 h 671"/>
                <a:gd name="T92" fmla="*/ 905 w 1347"/>
                <a:gd name="T93" fmla="*/ 318 h 671"/>
                <a:gd name="T94" fmla="*/ 908 w 1347"/>
                <a:gd name="T95" fmla="*/ 243 h 671"/>
                <a:gd name="T96" fmla="*/ 927 w 1347"/>
                <a:gd name="T97" fmla="*/ 178 h 671"/>
                <a:gd name="T98" fmla="*/ 914 w 1347"/>
                <a:gd name="T99" fmla="*/ 184 h 671"/>
                <a:gd name="T100" fmla="*/ 905 w 1347"/>
                <a:gd name="T101" fmla="*/ 24 h 671"/>
                <a:gd name="T102" fmla="*/ 923 w 1347"/>
                <a:gd name="T103" fmla="*/ 71 h 671"/>
                <a:gd name="T104" fmla="*/ 900 w 1347"/>
                <a:gd name="T105" fmla="*/ 115 h 671"/>
                <a:gd name="T106" fmla="*/ 791 w 1347"/>
                <a:gd name="T107" fmla="*/ 35 h 671"/>
                <a:gd name="T108" fmla="*/ 881 w 1347"/>
                <a:gd name="T109" fmla="*/ 71 h 671"/>
                <a:gd name="T110" fmla="*/ 903 w 1347"/>
                <a:gd name="T111" fmla="*/ 232 h 671"/>
                <a:gd name="T112" fmla="*/ 295 w 1347"/>
                <a:gd name="T113" fmla="*/ 189 h 671"/>
                <a:gd name="T114" fmla="*/ 272 w 1347"/>
                <a:gd name="T115" fmla="*/ 24 h 671"/>
                <a:gd name="T116" fmla="*/ 271 w 1347"/>
                <a:gd name="T117" fmla="*/ 68 h 671"/>
                <a:gd name="T118" fmla="*/ 265 w 1347"/>
                <a:gd name="T119" fmla="*/ 133 h 671"/>
                <a:gd name="T120" fmla="*/ 266 w 1347"/>
                <a:gd name="T121" fmla="*/ 85 h 671"/>
                <a:gd name="T122" fmla="*/ 18 w 1347"/>
                <a:gd name="T123" fmla="*/ 4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671">
                  <a:moveTo>
                    <a:pt x="4" y="49"/>
                  </a:moveTo>
                  <a:lnTo>
                    <a:pt x="4" y="49"/>
                  </a:lnTo>
                  <a:lnTo>
                    <a:pt x="11" y="51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48" y="54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75" y="54"/>
                  </a:lnTo>
                  <a:lnTo>
                    <a:pt x="8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1" y="54"/>
                  </a:lnTo>
                  <a:lnTo>
                    <a:pt x="114" y="55"/>
                  </a:lnTo>
                  <a:lnTo>
                    <a:pt x="130" y="58"/>
                  </a:lnTo>
                  <a:lnTo>
                    <a:pt x="153" y="58"/>
                  </a:lnTo>
                  <a:lnTo>
                    <a:pt x="178" y="58"/>
                  </a:lnTo>
                  <a:lnTo>
                    <a:pt x="229" y="55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2" y="58"/>
                  </a:lnTo>
                  <a:lnTo>
                    <a:pt x="245" y="62"/>
                  </a:lnTo>
                  <a:lnTo>
                    <a:pt x="242" y="70"/>
                  </a:lnTo>
                  <a:lnTo>
                    <a:pt x="239" y="77"/>
                  </a:lnTo>
                  <a:lnTo>
                    <a:pt x="238" y="85"/>
                  </a:lnTo>
                  <a:lnTo>
                    <a:pt x="238" y="94"/>
                  </a:lnTo>
                  <a:lnTo>
                    <a:pt x="239" y="101"/>
                  </a:lnTo>
                  <a:lnTo>
                    <a:pt x="242" y="108"/>
                  </a:lnTo>
                  <a:lnTo>
                    <a:pt x="242" y="108"/>
                  </a:lnTo>
                  <a:lnTo>
                    <a:pt x="244" y="120"/>
                  </a:lnTo>
                  <a:lnTo>
                    <a:pt x="249" y="132"/>
                  </a:lnTo>
                  <a:lnTo>
                    <a:pt x="252" y="137"/>
                  </a:lnTo>
                  <a:lnTo>
                    <a:pt x="256" y="142"/>
                  </a:lnTo>
                  <a:lnTo>
                    <a:pt x="260" y="144"/>
                  </a:lnTo>
                  <a:lnTo>
                    <a:pt x="266" y="147"/>
                  </a:lnTo>
                  <a:lnTo>
                    <a:pt x="266" y="147"/>
                  </a:lnTo>
                  <a:lnTo>
                    <a:pt x="266" y="159"/>
                  </a:lnTo>
                  <a:lnTo>
                    <a:pt x="266" y="159"/>
                  </a:lnTo>
                  <a:lnTo>
                    <a:pt x="262" y="162"/>
                  </a:lnTo>
                  <a:lnTo>
                    <a:pt x="259" y="166"/>
                  </a:lnTo>
                  <a:lnTo>
                    <a:pt x="258" y="171"/>
                  </a:lnTo>
                  <a:lnTo>
                    <a:pt x="255" y="176"/>
                  </a:lnTo>
                  <a:lnTo>
                    <a:pt x="254" y="188"/>
                  </a:lnTo>
                  <a:lnTo>
                    <a:pt x="255" y="200"/>
                  </a:lnTo>
                  <a:lnTo>
                    <a:pt x="258" y="212"/>
                  </a:lnTo>
                  <a:lnTo>
                    <a:pt x="261" y="224"/>
                  </a:lnTo>
                  <a:lnTo>
                    <a:pt x="266" y="235"/>
                  </a:lnTo>
                  <a:lnTo>
                    <a:pt x="270" y="242"/>
                  </a:lnTo>
                  <a:lnTo>
                    <a:pt x="270" y="242"/>
                  </a:lnTo>
                  <a:lnTo>
                    <a:pt x="267" y="245"/>
                  </a:lnTo>
                  <a:lnTo>
                    <a:pt x="265" y="249"/>
                  </a:lnTo>
                  <a:lnTo>
                    <a:pt x="264" y="254"/>
                  </a:lnTo>
                  <a:lnTo>
                    <a:pt x="262" y="259"/>
                  </a:lnTo>
                  <a:lnTo>
                    <a:pt x="262" y="263"/>
                  </a:lnTo>
                  <a:lnTo>
                    <a:pt x="264" y="268"/>
                  </a:lnTo>
                  <a:lnTo>
                    <a:pt x="265" y="272"/>
                  </a:lnTo>
                  <a:lnTo>
                    <a:pt x="268" y="274"/>
                  </a:lnTo>
                  <a:lnTo>
                    <a:pt x="268" y="274"/>
                  </a:lnTo>
                  <a:lnTo>
                    <a:pt x="272" y="274"/>
                  </a:lnTo>
                  <a:lnTo>
                    <a:pt x="273" y="273"/>
                  </a:lnTo>
                  <a:lnTo>
                    <a:pt x="274" y="269"/>
                  </a:lnTo>
                  <a:lnTo>
                    <a:pt x="274" y="265"/>
                  </a:lnTo>
                  <a:lnTo>
                    <a:pt x="274" y="256"/>
                  </a:lnTo>
                  <a:lnTo>
                    <a:pt x="274" y="253"/>
                  </a:lnTo>
                  <a:lnTo>
                    <a:pt x="276" y="250"/>
                  </a:lnTo>
                  <a:lnTo>
                    <a:pt x="276" y="250"/>
                  </a:lnTo>
                  <a:lnTo>
                    <a:pt x="278" y="251"/>
                  </a:lnTo>
                  <a:lnTo>
                    <a:pt x="278" y="251"/>
                  </a:lnTo>
                  <a:lnTo>
                    <a:pt x="282" y="254"/>
                  </a:lnTo>
                  <a:lnTo>
                    <a:pt x="285" y="255"/>
                  </a:lnTo>
                  <a:lnTo>
                    <a:pt x="289" y="256"/>
                  </a:lnTo>
                  <a:lnTo>
                    <a:pt x="294" y="255"/>
                  </a:lnTo>
                  <a:lnTo>
                    <a:pt x="294" y="255"/>
                  </a:lnTo>
                  <a:lnTo>
                    <a:pt x="295" y="260"/>
                  </a:lnTo>
                  <a:lnTo>
                    <a:pt x="296" y="265"/>
                  </a:lnTo>
                  <a:lnTo>
                    <a:pt x="296" y="271"/>
                  </a:lnTo>
                  <a:lnTo>
                    <a:pt x="296" y="275"/>
                  </a:lnTo>
                  <a:lnTo>
                    <a:pt x="296" y="275"/>
                  </a:lnTo>
                  <a:lnTo>
                    <a:pt x="268" y="275"/>
                  </a:lnTo>
                  <a:lnTo>
                    <a:pt x="242" y="275"/>
                  </a:lnTo>
                  <a:lnTo>
                    <a:pt x="189" y="277"/>
                  </a:lnTo>
                  <a:lnTo>
                    <a:pt x="189" y="277"/>
                  </a:lnTo>
                  <a:lnTo>
                    <a:pt x="165" y="275"/>
                  </a:lnTo>
                  <a:lnTo>
                    <a:pt x="153" y="274"/>
                  </a:lnTo>
                  <a:lnTo>
                    <a:pt x="141" y="272"/>
                  </a:lnTo>
                  <a:lnTo>
                    <a:pt x="141" y="272"/>
                  </a:lnTo>
                  <a:lnTo>
                    <a:pt x="136" y="271"/>
                  </a:lnTo>
                  <a:lnTo>
                    <a:pt x="130" y="272"/>
                  </a:lnTo>
                  <a:lnTo>
                    <a:pt x="128" y="273"/>
                  </a:lnTo>
                  <a:lnTo>
                    <a:pt x="126" y="274"/>
                  </a:lnTo>
                  <a:lnTo>
                    <a:pt x="128" y="275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24" y="280"/>
                  </a:lnTo>
                  <a:lnTo>
                    <a:pt x="118" y="282"/>
                  </a:lnTo>
                  <a:lnTo>
                    <a:pt x="111" y="284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102" y="285"/>
                  </a:lnTo>
                  <a:lnTo>
                    <a:pt x="100" y="284"/>
                  </a:lnTo>
                  <a:lnTo>
                    <a:pt x="99" y="284"/>
                  </a:lnTo>
                  <a:lnTo>
                    <a:pt x="96" y="285"/>
                  </a:lnTo>
                  <a:lnTo>
                    <a:pt x="90" y="289"/>
                  </a:lnTo>
                  <a:lnTo>
                    <a:pt x="85" y="295"/>
                  </a:lnTo>
                  <a:lnTo>
                    <a:pt x="76" y="308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69" y="318"/>
                  </a:lnTo>
                  <a:lnTo>
                    <a:pt x="66" y="320"/>
                  </a:lnTo>
                  <a:lnTo>
                    <a:pt x="63" y="327"/>
                  </a:lnTo>
                  <a:lnTo>
                    <a:pt x="61" y="337"/>
                  </a:lnTo>
                  <a:lnTo>
                    <a:pt x="61" y="349"/>
                  </a:lnTo>
                  <a:lnTo>
                    <a:pt x="61" y="372"/>
                  </a:lnTo>
                  <a:lnTo>
                    <a:pt x="64" y="387"/>
                  </a:lnTo>
                  <a:lnTo>
                    <a:pt x="64" y="387"/>
                  </a:lnTo>
                  <a:lnTo>
                    <a:pt x="66" y="409"/>
                  </a:lnTo>
                  <a:lnTo>
                    <a:pt x="70" y="431"/>
                  </a:lnTo>
                  <a:lnTo>
                    <a:pt x="70" y="431"/>
                  </a:lnTo>
                  <a:lnTo>
                    <a:pt x="75" y="471"/>
                  </a:lnTo>
                  <a:lnTo>
                    <a:pt x="77" y="510"/>
                  </a:lnTo>
                  <a:lnTo>
                    <a:pt x="77" y="550"/>
                  </a:lnTo>
                  <a:lnTo>
                    <a:pt x="76" y="589"/>
                  </a:lnTo>
                  <a:lnTo>
                    <a:pt x="76" y="589"/>
                  </a:lnTo>
                  <a:lnTo>
                    <a:pt x="75" y="607"/>
                  </a:lnTo>
                  <a:lnTo>
                    <a:pt x="75" y="616"/>
                  </a:lnTo>
                  <a:lnTo>
                    <a:pt x="75" y="626"/>
                  </a:lnTo>
                  <a:lnTo>
                    <a:pt x="77" y="636"/>
                  </a:lnTo>
                  <a:lnTo>
                    <a:pt x="79" y="644"/>
                  </a:lnTo>
                  <a:lnTo>
                    <a:pt x="83" y="652"/>
                  </a:lnTo>
                  <a:lnTo>
                    <a:pt x="89" y="658"/>
                  </a:lnTo>
                  <a:lnTo>
                    <a:pt x="89" y="658"/>
                  </a:lnTo>
                  <a:lnTo>
                    <a:pt x="90" y="661"/>
                  </a:lnTo>
                  <a:lnTo>
                    <a:pt x="91" y="662"/>
                  </a:lnTo>
                  <a:lnTo>
                    <a:pt x="93" y="663"/>
                  </a:lnTo>
                  <a:lnTo>
                    <a:pt x="95" y="663"/>
                  </a:lnTo>
                  <a:lnTo>
                    <a:pt x="95" y="663"/>
                  </a:lnTo>
                  <a:lnTo>
                    <a:pt x="101" y="666"/>
                  </a:lnTo>
                  <a:lnTo>
                    <a:pt x="108" y="668"/>
                  </a:lnTo>
                  <a:lnTo>
                    <a:pt x="124" y="671"/>
                  </a:lnTo>
                  <a:lnTo>
                    <a:pt x="141" y="671"/>
                  </a:lnTo>
                  <a:lnTo>
                    <a:pt x="158" y="671"/>
                  </a:lnTo>
                  <a:lnTo>
                    <a:pt x="193" y="667"/>
                  </a:lnTo>
                  <a:lnTo>
                    <a:pt x="223" y="663"/>
                  </a:lnTo>
                  <a:lnTo>
                    <a:pt x="223" y="663"/>
                  </a:lnTo>
                  <a:lnTo>
                    <a:pt x="260" y="662"/>
                  </a:lnTo>
                  <a:lnTo>
                    <a:pt x="297" y="663"/>
                  </a:lnTo>
                  <a:lnTo>
                    <a:pt x="335" y="664"/>
                  </a:lnTo>
                  <a:lnTo>
                    <a:pt x="373" y="666"/>
                  </a:lnTo>
                  <a:lnTo>
                    <a:pt x="373" y="666"/>
                  </a:lnTo>
                  <a:lnTo>
                    <a:pt x="410" y="663"/>
                  </a:lnTo>
                  <a:lnTo>
                    <a:pt x="448" y="661"/>
                  </a:lnTo>
                  <a:lnTo>
                    <a:pt x="485" y="657"/>
                  </a:lnTo>
                  <a:lnTo>
                    <a:pt x="504" y="657"/>
                  </a:lnTo>
                  <a:lnTo>
                    <a:pt x="524" y="657"/>
                  </a:lnTo>
                  <a:lnTo>
                    <a:pt x="524" y="657"/>
                  </a:lnTo>
                  <a:lnTo>
                    <a:pt x="599" y="658"/>
                  </a:lnTo>
                  <a:lnTo>
                    <a:pt x="675" y="657"/>
                  </a:lnTo>
                  <a:lnTo>
                    <a:pt x="675" y="657"/>
                  </a:lnTo>
                  <a:lnTo>
                    <a:pt x="693" y="658"/>
                  </a:lnTo>
                  <a:lnTo>
                    <a:pt x="711" y="660"/>
                  </a:lnTo>
                  <a:lnTo>
                    <a:pt x="729" y="662"/>
                  </a:lnTo>
                  <a:lnTo>
                    <a:pt x="747" y="662"/>
                  </a:lnTo>
                  <a:lnTo>
                    <a:pt x="747" y="662"/>
                  </a:lnTo>
                  <a:lnTo>
                    <a:pt x="764" y="661"/>
                  </a:lnTo>
                  <a:lnTo>
                    <a:pt x="782" y="660"/>
                  </a:lnTo>
                  <a:lnTo>
                    <a:pt x="799" y="658"/>
                  </a:lnTo>
                  <a:lnTo>
                    <a:pt x="816" y="657"/>
                  </a:lnTo>
                  <a:lnTo>
                    <a:pt x="816" y="657"/>
                  </a:lnTo>
                  <a:lnTo>
                    <a:pt x="891" y="657"/>
                  </a:lnTo>
                  <a:lnTo>
                    <a:pt x="927" y="656"/>
                  </a:lnTo>
                  <a:lnTo>
                    <a:pt x="964" y="654"/>
                  </a:lnTo>
                  <a:lnTo>
                    <a:pt x="964" y="654"/>
                  </a:lnTo>
                  <a:lnTo>
                    <a:pt x="998" y="652"/>
                  </a:lnTo>
                  <a:lnTo>
                    <a:pt x="1033" y="650"/>
                  </a:lnTo>
                  <a:lnTo>
                    <a:pt x="1051" y="649"/>
                  </a:lnTo>
                  <a:lnTo>
                    <a:pt x="1068" y="646"/>
                  </a:lnTo>
                  <a:lnTo>
                    <a:pt x="1085" y="643"/>
                  </a:lnTo>
                  <a:lnTo>
                    <a:pt x="1100" y="637"/>
                  </a:lnTo>
                  <a:lnTo>
                    <a:pt x="1100" y="637"/>
                  </a:lnTo>
                  <a:lnTo>
                    <a:pt x="1116" y="631"/>
                  </a:lnTo>
                  <a:lnTo>
                    <a:pt x="1130" y="624"/>
                  </a:lnTo>
                  <a:lnTo>
                    <a:pt x="1159" y="608"/>
                  </a:lnTo>
                  <a:lnTo>
                    <a:pt x="1215" y="573"/>
                  </a:lnTo>
                  <a:lnTo>
                    <a:pt x="1215" y="573"/>
                  </a:lnTo>
                  <a:lnTo>
                    <a:pt x="1224" y="571"/>
                  </a:lnTo>
                  <a:lnTo>
                    <a:pt x="1234" y="566"/>
                  </a:lnTo>
                  <a:lnTo>
                    <a:pt x="1243" y="561"/>
                  </a:lnTo>
                  <a:lnTo>
                    <a:pt x="1253" y="555"/>
                  </a:lnTo>
                  <a:lnTo>
                    <a:pt x="1271" y="540"/>
                  </a:lnTo>
                  <a:lnTo>
                    <a:pt x="1286" y="527"/>
                  </a:lnTo>
                  <a:lnTo>
                    <a:pt x="1286" y="527"/>
                  </a:lnTo>
                  <a:lnTo>
                    <a:pt x="1306" y="510"/>
                  </a:lnTo>
                  <a:lnTo>
                    <a:pt x="1323" y="495"/>
                  </a:lnTo>
                  <a:lnTo>
                    <a:pt x="1330" y="487"/>
                  </a:lnTo>
                  <a:lnTo>
                    <a:pt x="1336" y="480"/>
                  </a:lnTo>
                  <a:lnTo>
                    <a:pt x="1340" y="472"/>
                  </a:lnTo>
                  <a:lnTo>
                    <a:pt x="1343" y="466"/>
                  </a:lnTo>
                  <a:lnTo>
                    <a:pt x="1343" y="466"/>
                  </a:lnTo>
                  <a:lnTo>
                    <a:pt x="1346" y="460"/>
                  </a:lnTo>
                  <a:lnTo>
                    <a:pt x="1347" y="455"/>
                  </a:lnTo>
                  <a:lnTo>
                    <a:pt x="1347" y="449"/>
                  </a:lnTo>
                  <a:lnTo>
                    <a:pt x="1345" y="444"/>
                  </a:lnTo>
                  <a:lnTo>
                    <a:pt x="1342" y="438"/>
                  </a:lnTo>
                  <a:lnTo>
                    <a:pt x="1338" y="433"/>
                  </a:lnTo>
                  <a:lnTo>
                    <a:pt x="1329" y="425"/>
                  </a:lnTo>
                  <a:lnTo>
                    <a:pt x="1318" y="416"/>
                  </a:lnTo>
                  <a:lnTo>
                    <a:pt x="1306" y="408"/>
                  </a:lnTo>
                  <a:lnTo>
                    <a:pt x="1287" y="397"/>
                  </a:lnTo>
                  <a:lnTo>
                    <a:pt x="1287" y="397"/>
                  </a:lnTo>
                  <a:lnTo>
                    <a:pt x="1275" y="389"/>
                  </a:lnTo>
                  <a:lnTo>
                    <a:pt x="1264" y="379"/>
                  </a:lnTo>
                  <a:lnTo>
                    <a:pt x="1243" y="360"/>
                  </a:lnTo>
                  <a:lnTo>
                    <a:pt x="1223" y="339"/>
                  </a:lnTo>
                  <a:lnTo>
                    <a:pt x="1212" y="330"/>
                  </a:lnTo>
                  <a:lnTo>
                    <a:pt x="1201" y="320"/>
                  </a:lnTo>
                  <a:lnTo>
                    <a:pt x="1201" y="320"/>
                  </a:lnTo>
                  <a:lnTo>
                    <a:pt x="1181" y="306"/>
                  </a:lnTo>
                  <a:lnTo>
                    <a:pt x="1159" y="291"/>
                  </a:lnTo>
                  <a:lnTo>
                    <a:pt x="1137" y="277"/>
                  </a:lnTo>
                  <a:lnTo>
                    <a:pt x="1115" y="266"/>
                  </a:lnTo>
                  <a:lnTo>
                    <a:pt x="1115" y="266"/>
                  </a:lnTo>
                  <a:lnTo>
                    <a:pt x="1105" y="262"/>
                  </a:lnTo>
                  <a:lnTo>
                    <a:pt x="1088" y="257"/>
                  </a:lnTo>
                  <a:lnTo>
                    <a:pt x="1080" y="256"/>
                  </a:lnTo>
                  <a:lnTo>
                    <a:pt x="1072" y="256"/>
                  </a:lnTo>
                  <a:lnTo>
                    <a:pt x="1070" y="256"/>
                  </a:lnTo>
                  <a:lnTo>
                    <a:pt x="1069" y="257"/>
                  </a:lnTo>
                  <a:lnTo>
                    <a:pt x="1068" y="260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1" y="256"/>
                  </a:lnTo>
                  <a:lnTo>
                    <a:pt x="948" y="248"/>
                  </a:lnTo>
                  <a:lnTo>
                    <a:pt x="944" y="241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44" y="226"/>
                  </a:lnTo>
                  <a:lnTo>
                    <a:pt x="948" y="214"/>
                  </a:lnTo>
                  <a:lnTo>
                    <a:pt x="951" y="202"/>
                  </a:lnTo>
                  <a:lnTo>
                    <a:pt x="952" y="190"/>
                  </a:lnTo>
                  <a:lnTo>
                    <a:pt x="951" y="178"/>
                  </a:lnTo>
                  <a:lnTo>
                    <a:pt x="948" y="172"/>
                  </a:lnTo>
                  <a:lnTo>
                    <a:pt x="946" y="167"/>
                  </a:lnTo>
                  <a:lnTo>
                    <a:pt x="942" y="163"/>
                  </a:lnTo>
                  <a:lnTo>
                    <a:pt x="939" y="160"/>
                  </a:lnTo>
                  <a:lnTo>
                    <a:pt x="933" y="157"/>
                  </a:lnTo>
                  <a:lnTo>
                    <a:pt x="927" y="155"/>
                  </a:lnTo>
                  <a:lnTo>
                    <a:pt x="927" y="155"/>
                  </a:lnTo>
                  <a:lnTo>
                    <a:pt x="926" y="141"/>
                  </a:lnTo>
                  <a:lnTo>
                    <a:pt x="924" y="133"/>
                  </a:lnTo>
                  <a:lnTo>
                    <a:pt x="922" y="126"/>
                  </a:lnTo>
                  <a:lnTo>
                    <a:pt x="922" y="126"/>
                  </a:lnTo>
                  <a:lnTo>
                    <a:pt x="927" y="123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6" y="108"/>
                  </a:lnTo>
                  <a:lnTo>
                    <a:pt x="939" y="103"/>
                  </a:lnTo>
                  <a:lnTo>
                    <a:pt x="940" y="97"/>
                  </a:lnTo>
                  <a:lnTo>
                    <a:pt x="940" y="85"/>
                  </a:lnTo>
                  <a:lnTo>
                    <a:pt x="939" y="80"/>
                  </a:lnTo>
                  <a:lnTo>
                    <a:pt x="938" y="74"/>
                  </a:lnTo>
                  <a:lnTo>
                    <a:pt x="935" y="70"/>
                  </a:lnTo>
                  <a:lnTo>
                    <a:pt x="932" y="65"/>
                  </a:lnTo>
                  <a:lnTo>
                    <a:pt x="928" y="61"/>
                  </a:lnTo>
                  <a:lnTo>
                    <a:pt x="924" y="58"/>
                  </a:lnTo>
                  <a:lnTo>
                    <a:pt x="918" y="54"/>
                  </a:lnTo>
                  <a:lnTo>
                    <a:pt x="914" y="53"/>
                  </a:lnTo>
                  <a:lnTo>
                    <a:pt x="914" y="53"/>
                  </a:lnTo>
                  <a:lnTo>
                    <a:pt x="914" y="43"/>
                  </a:lnTo>
                  <a:lnTo>
                    <a:pt x="914" y="43"/>
                  </a:lnTo>
                  <a:lnTo>
                    <a:pt x="965" y="41"/>
                  </a:lnTo>
                  <a:lnTo>
                    <a:pt x="1018" y="38"/>
                  </a:lnTo>
                  <a:lnTo>
                    <a:pt x="1018" y="38"/>
                  </a:lnTo>
                  <a:lnTo>
                    <a:pt x="1044" y="38"/>
                  </a:lnTo>
                  <a:lnTo>
                    <a:pt x="1070" y="41"/>
                  </a:lnTo>
                  <a:lnTo>
                    <a:pt x="1095" y="42"/>
                  </a:lnTo>
                  <a:lnTo>
                    <a:pt x="1109" y="41"/>
                  </a:lnTo>
                  <a:lnTo>
                    <a:pt x="1121" y="39"/>
                  </a:lnTo>
                  <a:lnTo>
                    <a:pt x="1121" y="39"/>
                  </a:lnTo>
                  <a:lnTo>
                    <a:pt x="1123" y="44"/>
                  </a:lnTo>
                  <a:lnTo>
                    <a:pt x="1125" y="49"/>
                  </a:lnTo>
                  <a:lnTo>
                    <a:pt x="1128" y="53"/>
                  </a:lnTo>
                  <a:lnTo>
                    <a:pt x="1131" y="56"/>
                  </a:lnTo>
                  <a:lnTo>
                    <a:pt x="1140" y="61"/>
                  </a:lnTo>
                  <a:lnTo>
                    <a:pt x="1148" y="64"/>
                  </a:lnTo>
                  <a:lnTo>
                    <a:pt x="1159" y="65"/>
                  </a:lnTo>
                  <a:lnTo>
                    <a:pt x="1169" y="65"/>
                  </a:lnTo>
                  <a:lnTo>
                    <a:pt x="1178" y="64"/>
                  </a:lnTo>
                  <a:lnTo>
                    <a:pt x="1188" y="61"/>
                  </a:lnTo>
                  <a:lnTo>
                    <a:pt x="1188" y="61"/>
                  </a:lnTo>
                  <a:lnTo>
                    <a:pt x="1202" y="55"/>
                  </a:lnTo>
                  <a:lnTo>
                    <a:pt x="1224" y="45"/>
                  </a:lnTo>
                  <a:lnTo>
                    <a:pt x="1234" y="39"/>
                  </a:lnTo>
                  <a:lnTo>
                    <a:pt x="1241" y="33"/>
                  </a:lnTo>
                  <a:lnTo>
                    <a:pt x="1242" y="31"/>
                  </a:lnTo>
                  <a:lnTo>
                    <a:pt x="1242" y="29"/>
                  </a:lnTo>
                  <a:lnTo>
                    <a:pt x="1241" y="26"/>
                  </a:lnTo>
                  <a:lnTo>
                    <a:pt x="1239" y="24"/>
                  </a:lnTo>
                  <a:lnTo>
                    <a:pt x="1239" y="24"/>
                  </a:lnTo>
                  <a:lnTo>
                    <a:pt x="1213" y="14"/>
                  </a:lnTo>
                  <a:lnTo>
                    <a:pt x="1196" y="8"/>
                  </a:lnTo>
                  <a:lnTo>
                    <a:pt x="1177" y="3"/>
                  </a:lnTo>
                  <a:lnTo>
                    <a:pt x="1160" y="0"/>
                  </a:lnTo>
                  <a:lnTo>
                    <a:pt x="1152" y="0"/>
                  </a:lnTo>
                  <a:lnTo>
                    <a:pt x="1143" y="0"/>
                  </a:lnTo>
                  <a:lnTo>
                    <a:pt x="1137" y="2"/>
                  </a:lnTo>
                  <a:lnTo>
                    <a:pt x="1131" y="5"/>
                  </a:lnTo>
                  <a:lnTo>
                    <a:pt x="1128" y="9"/>
                  </a:lnTo>
                  <a:lnTo>
                    <a:pt x="1124" y="15"/>
                  </a:lnTo>
                  <a:lnTo>
                    <a:pt x="1124" y="15"/>
                  </a:lnTo>
                  <a:lnTo>
                    <a:pt x="1115" y="14"/>
                  </a:lnTo>
                  <a:lnTo>
                    <a:pt x="1115" y="14"/>
                  </a:lnTo>
                  <a:lnTo>
                    <a:pt x="1089" y="11"/>
                  </a:lnTo>
                  <a:lnTo>
                    <a:pt x="1065" y="11"/>
                  </a:lnTo>
                  <a:lnTo>
                    <a:pt x="1040" y="12"/>
                  </a:lnTo>
                  <a:lnTo>
                    <a:pt x="1015" y="14"/>
                  </a:lnTo>
                  <a:lnTo>
                    <a:pt x="965" y="20"/>
                  </a:lnTo>
                  <a:lnTo>
                    <a:pt x="940" y="23"/>
                  </a:lnTo>
                  <a:lnTo>
                    <a:pt x="915" y="24"/>
                  </a:lnTo>
                  <a:lnTo>
                    <a:pt x="915" y="24"/>
                  </a:lnTo>
                  <a:lnTo>
                    <a:pt x="916" y="20"/>
                  </a:lnTo>
                  <a:lnTo>
                    <a:pt x="917" y="12"/>
                  </a:lnTo>
                  <a:lnTo>
                    <a:pt x="916" y="8"/>
                  </a:lnTo>
                  <a:lnTo>
                    <a:pt x="915" y="6"/>
                  </a:lnTo>
                  <a:lnTo>
                    <a:pt x="914" y="5"/>
                  </a:lnTo>
                  <a:lnTo>
                    <a:pt x="910" y="6"/>
                  </a:lnTo>
                  <a:lnTo>
                    <a:pt x="910" y="6"/>
                  </a:lnTo>
                  <a:lnTo>
                    <a:pt x="906" y="1"/>
                  </a:lnTo>
                  <a:lnTo>
                    <a:pt x="904" y="1"/>
                  </a:lnTo>
                  <a:lnTo>
                    <a:pt x="903" y="1"/>
                  </a:lnTo>
                  <a:lnTo>
                    <a:pt x="900" y="2"/>
                  </a:lnTo>
                  <a:lnTo>
                    <a:pt x="898" y="7"/>
                  </a:lnTo>
                  <a:lnTo>
                    <a:pt x="896" y="17"/>
                  </a:lnTo>
                  <a:lnTo>
                    <a:pt x="894" y="24"/>
                  </a:lnTo>
                  <a:lnTo>
                    <a:pt x="894" y="24"/>
                  </a:lnTo>
                  <a:lnTo>
                    <a:pt x="824" y="24"/>
                  </a:lnTo>
                  <a:lnTo>
                    <a:pt x="755" y="23"/>
                  </a:lnTo>
                  <a:lnTo>
                    <a:pt x="616" y="18"/>
                  </a:lnTo>
                  <a:lnTo>
                    <a:pt x="616" y="18"/>
                  </a:lnTo>
                  <a:lnTo>
                    <a:pt x="583" y="17"/>
                  </a:lnTo>
                  <a:lnTo>
                    <a:pt x="549" y="17"/>
                  </a:lnTo>
                  <a:lnTo>
                    <a:pt x="481" y="18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3" y="21"/>
                  </a:lnTo>
                  <a:lnTo>
                    <a:pt x="341" y="21"/>
                  </a:lnTo>
                  <a:lnTo>
                    <a:pt x="333" y="21"/>
                  </a:lnTo>
                  <a:lnTo>
                    <a:pt x="320" y="25"/>
                  </a:lnTo>
                  <a:lnTo>
                    <a:pt x="320" y="25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0" y="19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8" y="11"/>
                  </a:lnTo>
                  <a:lnTo>
                    <a:pt x="278" y="9"/>
                  </a:lnTo>
                  <a:lnTo>
                    <a:pt x="278" y="7"/>
                  </a:lnTo>
                  <a:lnTo>
                    <a:pt x="277" y="6"/>
                  </a:lnTo>
                  <a:lnTo>
                    <a:pt x="274" y="6"/>
                  </a:lnTo>
                  <a:lnTo>
                    <a:pt x="272" y="6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8" y="8"/>
                  </a:lnTo>
                  <a:lnTo>
                    <a:pt x="267" y="9"/>
                  </a:lnTo>
                  <a:lnTo>
                    <a:pt x="266" y="12"/>
                  </a:lnTo>
                  <a:lnTo>
                    <a:pt x="264" y="17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35" y="27"/>
                  </a:lnTo>
                  <a:lnTo>
                    <a:pt x="208" y="29"/>
                  </a:lnTo>
                  <a:lnTo>
                    <a:pt x="18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3" y="27"/>
                  </a:lnTo>
                  <a:lnTo>
                    <a:pt x="149" y="26"/>
                  </a:lnTo>
                  <a:lnTo>
                    <a:pt x="140" y="25"/>
                  </a:lnTo>
                  <a:lnTo>
                    <a:pt x="129" y="25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5" y="23"/>
                  </a:lnTo>
                  <a:lnTo>
                    <a:pt x="108" y="21"/>
                  </a:lnTo>
                  <a:lnTo>
                    <a:pt x="99" y="20"/>
                  </a:lnTo>
                  <a:lnTo>
                    <a:pt x="88" y="20"/>
                  </a:lnTo>
                  <a:lnTo>
                    <a:pt x="67" y="2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35" y="24"/>
                  </a:lnTo>
                  <a:lnTo>
                    <a:pt x="26" y="25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3" y="32"/>
                  </a:lnTo>
                  <a:lnTo>
                    <a:pt x="5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9"/>
                  </a:lnTo>
                  <a:lnTo>
                    <a:pt x="4" y="49"/>
                  </a:lnTo>
                  <a:close/>
                  <a:moveTo>
                    <a:pt x="1196" y="37"/>
                  </a:moveTo>
                  <a:lnTo>
                    <a:pt x="1196" y="37"/>
                  </a:lnTo>
                  <a:lnTo>
                    <a:pt x="1193" y="37"/>
                  </a:lnTo>
                  <a:lnTo>
                    <a:pt x="1193" y="37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5" y="35"/>
                  </a:lnTo>
                  <a:lnTo>
                    <a:pt x="1198" y="36"/>
                  </a:lnTo>
                  <a:lnTo>
                    <a:pt x="1198" y="36"/>
                  </a:lnTo>
                  <a:lnTo>
                    <a:pt x="1196" y="37"/>
                  </a:lnTo>
                  <a:lnTo>
                    <a:pt x="1196" y="37"/>
                  </a:lnTo>
                  <a:close/>
                  <a:moveTo>
                    <a:pt x="1199" y="48"/>
                  </a:moveTo>
                  <a:lnTo>
                    <a:pt x="1199" y="48"/>
                  </a:lnTo>
                  <a:lnTo>
                    <a:pt x="1200" y="47"/>
                  </a:lnTo>
                  <a:lnTo>
                    <a:pt x="1200" y="47"/>
                  </a:lnTo>
                  <a:lnTo>
                    <a:pt x="1201" y="47"/>
                  </a:lnTo>
                  <a:lnTo>
                    <a:pt x="1201" y="47"/>
                  </a:lnTo>
                  <a:lnTo>
                    <a:pt x="1199" y="48"/>
                  </a:lnTo>
                  <a:lnTo>
                    <a:pt x="1199" y="48"/>
                  </a:lnTo>
                  <a:close/>
                  <a:moveTo>
                    <a:pt x="1210" y="35"/>
                  </a:moveTo>
                  <a:lnTo>
                    <a:pt x="1210" y="35"/>
                  </a:lnTo>
                  <a:lnTo>
                    <a:pt x="1210" y="33"/>
                  </a:lnTo>
                  <a:lnTo>
                    <a:pt x="1210" y="33"/>
                  </a:lnTo>
                  <a:lnTo>
                    <a:pt x="1212" y="35"/>
                  </a:lnTo>
                  <a:lnTo>
                    <a:pt x="1212" y="35"/>
                  </a:lnTo>
                  <a:lnTo>
                    <a:pt x="1210" y="35"/>
                  </a:lnTo>
                  <a:lnTo>
                    <a:pt x="1210" y="35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25" y="31"/>
                  </a:lnTo>
                  <a:lnTo>
                    <a:pt x="1223" y="29"/>
                  </a:lnTo>
                  <a:lnTo>
                    <a:pt x="1217" y="26"/>
                  </a:lnTo>
                  <a:lnTo>
                    <a:pt x="1217" y="26"/>
                  </a:lnTo>
                  <a:lnTo>
                    <a:pt x="1230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1210" y="24"/>
                  </a:moveTo>
                  <a:lnTo>
                    <a:pt x="1210" y="24"/>
                  </a:lnTo>
                  <a:lnTo>
                    <a:pt x="1200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83" y="15"/>
                  </a:lnTo>
                  <a:lnTo>
                    <a:pt x="1183" y="15"/>
                  </a:lnTo>
                  <a:lnTo>
                    <a:pt x="1210" y="24"/>
                  </a:lnTo>
                  <a:lnTo>
                    <a:pt x="1210" y="24"/>
                  </a:lnTo>
                  <a:close/>
                  <a:moveTo>
                    <a:pt x="1180" y="54"/>
                  </a:moveTo>
                  <a:lnTo>
                    <a:pt x="1180" y="54"/>
                  </a:lnTo>
                  <a:lnTo>
                    <a:pt x="1176" y="54"/>
                  </a:lnTo>
                  <a:lnTo>
                    <a:pt x="1176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80" y="54"/>
                  </a:lnTo>
                  <a:lnTo>
                    <a:pt x="1180" y="54"/>
                  </a:lnTo>
                  <a:close/>
                  <a:moveTo>
                    <a:pt x="1176" y="43"/>
                  </a:moveTo>
                  <a:lnTo>
                    <a:pt x="1176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6" y="44"/>
                  </a:lnTo>
                  <a:lnTo>
                    <a:pt x="1176" y="44"/>
                  </a:lnTo>
                  <a:lnTo>
                    <a:pt x="1172" y="44"/>
                  </a:lnTo>
                  <a:lnTo>
                    <a:pt x="1172" y="44"/>
                  </a:lnTo>
                  <a:lnTo>
                    <a:pt x="1176" y="43"/>
                  </a:lnTo>
                  <a:lnTo>
                    <a:pt x="1176" y="43"/>
                  </a:lnTo>
                  <a:close/>
                  <a:moveTo>
                    <a:pt x="1140" y="42"/>
                  </a:moveTo>
                  <a:lnTo>
                    <a:pt x="1140" y="42"/>
                  </a:lnTo>
                  <a:lnTo>
                    <a:pt x="1145" y="45"/>
                  </a:lnTo>
                  <a:lnTo>
                    <a:pt x="1150" y="47"/>
                  </a:lnTo>
                  <a:lnTo>
                    <a:pt x="1150" y="47"/>
                  </a:lnTo>
                  <a:lnTo>
                    <a:pt x="1145" y="45"/>
                  </a:lnTo>
                  <a:lnTo>
                    <a:pt x="1140" y="42"/>
                  </a:lnTo>
                  <a:lnTo>
                    <a:pt x="1140" y="42"/>
                  </a:lnTo>
                  <a:close/>
                  <a:moveTo>
                    <a:pt x="1157" y="11"/>
                  </a:moveTo>
                  <a:lnTo>
                    <a:pt x="1157" y="11"/>
                  </a:lnTo>
                  <a:lnTo>
                    <a:pt x="1156" y="12"/>
                  </a:lnTo>
                  <a:lnTo>
                    <a:pt x="1156" y="12"/>
                  </a:lnTo>
                  <a:lnTo>
                    <a:pt x="1145" y="13"/>
                  </a:lnTo>
                  <a:lnTo>
                    <a:pt x="1140" y="14"/>
                  </a:lnTo>
                  <a:lnTo>
                    <a:pt x="1136" y="18"/>
                  </a:lnTo>
                  <a:lnTo>
                    <a:pt x="1136" y="18"/>
                  </a:lnTo>
                  <a:lnTo>
                    <a:pt x="1134" y="18"/>
                  </a:lnTo>
                  <a:lnTo>
                    <a:pt x="1134" y="18"/>
                  </a:lnTo>
                  <a:lnTo>
                    <a:pt x="1135" y="14"/>
                  </a:lnTo>
                  <a:lnTo>
                    <a:pt x="1137" y="13"/>
                  </a:lnTo>
                  <a:lnTo>
                    <a:pt x="1145" y="11"/>
                  </a:lnTo>
                  <a:lnTo>
                    <a:pt x="1151" y="11"/>
                  </a:lnTo>
                  <a:lnTo>
                    <a:pt x="1157" y="11"/>
                  </a:lnTo>
                  <a:lnTo>
                    <a:pt x="1157" y="11"/>
                  </a:lnTo>
                  <a:close/>
                  <a:moveTo>
                    <a:pt x="1106" y="31"/>
                  </a:moveTo>
                  <a:lnTo>
                    <a:pt x="1106" y="31"/>
                  </a:lnTo>
                  <a:lnTo>
                    <a:pt x="1110" y="31"/>
                  </a:lnTo>
                  <a:lnTo>
                    <a:pt x="1110" y="31"/>
                  </a:lnTo>
                  <a:lnTo>
                    <a:pt x="1104" y="31"/>
                  </a:lnTo>
                  <a:lnTo>
                    <a:pt x="1104" y="31"/>
                  </a:lnTo>
                  <a:lnTo>
                    <a:pt x="1106" y="31"/>
                  </a:lnTo>
                  <a:lnTo>
                    <a:pt x="1106" y="31"/>
                  </a:lnTo>
                  <a:close/>
                  <a:moveTo>
                    <a:pt x="915" y="33"/>
                  </a:moveTo>
                  <a:lnTo>
                    <a:pt x="915" y="33"/>
                  </a:lnTo>
                  <a:lnTo>
                    <a:pt x="927" y="32"/>
                  </a:lnTo>
                  <a:lnTo>
                    <a:pt x="940" y="32"/>
                  </a:lnTo>
                  <a:lnTo>
                    <a:pt x="940" y="32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close/>
                  <a:moveTo>
                    <a:pt x="282" y="238"/>
                  </a:moveTo>
                  <a:lnTo>
                    <a:pt x="282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3" y="227"/>
                  </a:lnTo>
                  <a:lnTo>
                    <a:pt x="270" y="215"/>
                  </a:lnTo>
                  <a:lnTo>
                    <a:pt x="267" y="203"/>
                  </a:lnTo>
                  <a:lnTo>
                    <a:pt x="265" y="191"/>
                  </a:lnTo>
                  <a:lnTo>
                    <a:pt x="265" y="191"/>
                  </a:lnTo>
                  <a:lnTo>
                    <a:pt x="267" y="191"/>
                  </a:lnTo>
                  <a:lnTo>
                    <a:pt x="270" y="190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4" y="194"/>
                  </a:lnTo>
                  <a:lnTo>
                    <a:pt x="277" y="192"/>
                  </a:lnTo>
                  <a:lnTo>
                    <a:pt x="280" y="188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85" y="195"/>
                  </a:lnTo>
                  <a:lnTo>
                    <a:pt x="286" y="209"/>
                  </a:lnTo>
                  <a:lnTo>
                    <a:pt x="285" y="224"/>
                  </a:lnTo>
                  <a:lnTo>
                    <a:pt x="284" y="231"/>
                  </a:lnTo>
                  <a:lnTo>
                    <a:pt x="282" y="238"/>
                  </a:lnTo>
                  <a:lnTo>
                    <a:pt x="282" y="238"/>
                  </a:lnTo>
                  <a:close/>
                  <a:moveTo>
                    <a:pt x="72" y="386"/>
                  </a:moveTo>
                  <a:lnTo>
                    <a:pt x="72" y="386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3" y="385"/>
                  </a:lnTo>
                  <a:lnTo>
                    <a:pt x="76" y="398"/>
                  </a:lnTo>
                  <a:lnTo>
                    <a:pt x="76" y="398"/>
                  </a:lnTo>
                  <a:lnTo>
                    <a:pt x="72" y="386"/>
                  </a:lnTo>
                  <a:lnTo>
                    <a:pt x="72" y="386"/>
                  </a:lnTo>
                  <a:close/>
                  <a:moveTo>
                    <a:pt x="77" y="339"/>
                  </a:moveTo>
                  <a:lnTo>
                    <a:pt x="77" y="339"/>
                  </a:lnTo>
                  <a:lnTo>
                    <a:pt x="76" y="339"/>
                  </a:lnTo>
                  <a:lnTo>
                    <a:pt x="75" y="341"/>
                  </a:lnTo>
                  <a:lnTo>
                    <a:pt x="72" y="345"/>
                  </a:lnTo>
                  <a:lnTo>
                    <a:pt x="72" y="345"/>
                  </a:lnTo>
                  <a:lnTo>
                    <a:pt x="76" y="331"/>
                  </a:lnTo>
                  <a:lnTo>
                    <a:pt x="78" y="324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78" y="327"/>
                  </a:lnTo>
                  <a:lnTo>
                    <a:pt x="77" y="339"/>
                  </a:lnTo>
                  <a:lnTo>
                    <a:pt x="77" y="339"/>
                  </a:lnTo>
                  <a:close/>
                  <a:moveTo>
                    <a:pt x="87" y="503"/>
                  </a:moveTo>
                  <a:lnTo>
                    <a:pt x="87" y="503"/>
                  </a:lnTo>
                  <a:lnTo>
                    <a:pt x="84" y="471"/>
                  </a:lnTo>
                  <a:lnTo>
                    <a:pt x="81" y="440"/>
                  </a:lnTo>
                  <a:lnTo>
                    <a:pt x="81" y="440"/>
                  </a:lnTo>
                  <a:lnTo>
                    <a:pt x="82" y="443"/>
                  </a:lnTo>
                  <a:lnTo>
                    <a:pt x="82" y="443"/>
                  </a:lnTo>
                  <a:lnTo>
                    <a:pt x="85" y="473"/>
                  </a:lnTo>
                  <a:lnTo>
                    <a:pt x="87" y="487"/>
                  </a:lnTo>
                  <a:lnTo>
                    <a:pt x="87" y="503"/>
                  </a:lnTo>
                  <a:lnTo>
                    <a:pt x="87" y="503"/>
                  </a:lnTo>
                  <a:close/>
                  <a:moveTo>
                    <a:pt x="95" y="651"/>
                  </a:moveTo>
                  <a:lnTo>
                    <a:pt x="95" y="651"/>
                  </a:lnTo>
                  <a:lnTo>
                    <a:pt x="95" y="651"/>
                  </a:lnTo>
                  <a:lnTo>
                    <a:pt x="95" y="651"/>
                  </a:lnTo>
                  <a:lnTo>
                    <a:pt x="91" y="646"/>
                  </a:lnTo>
                  <a:lnTo>
                    <a:pt x="91" y="646"/>
                  </a:lnTo>
                  <a:lnTo>
                    <a:pt x="93" y="646"/>
                  </a:lnTo>
                  <a:lnTo>
                    <a:pt x="93" y="646"/>
                  </a:lnTo>
                  <a:lnTo>
                    <a:pt x="96" y="649"/>
                  </a:lnTo>
                  <a:lnTo>
                    <a:pt x="96" y="649"/>
                  </a:lnTo>
                  <a:lnTo>
                    <a:pt x="95" y="651"/>
                  </a:lnTo>
                  <a:lnTo>
                    <a:pt x="95" y="651"/>
                  </a:lnTo>
                  <a:close/>
                  <a:moveTo>
                    <a:pt x="96" y="493"/>
                  </a:moveTo>
                  <a:lnTo>
                    <a:pt x="96" y="493"/>
                  </a:lnTo>
                  <a:lnTo>
                    <a:pt x="95" y="480"/>
                  </a:lnTo>
                  <a:lnTo>
                    <a:pt x="95" y="480"/>
                  </a:lnTo>
                  <a:lnTo>
                    <a:pt x="97" y="495"/>
                  </a:lnTo>
                  <a:lnTo>
                    <a:pt x="97" y="495"/>
                  </a:lnTo>
                  <a:lnTo>
                    <a:pt x="96" y="493"/>
                  </a:lnTo>
                  <a:lnTo>
                    <a:pt x="96" y="493"/>
                  </a:lnTo>
                  <a:close/>
                  <a:moveTo>
                    <a:pt x="100" y="578"/>
                  </a:moveTo>
                  <a:lnTo>
                    <a:pt x="100" y="578"/>
                  </a:lnTo>
                  <a:lnTo>
                    <a:pt x="99" y="540"/>
                  </a:lnTo>
                  <a:lnTo>
                    <a:pt x="99" y="522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101" y="534"/>
                  </a:lnTo>
                  <a:lnTo>
                    <a:pt x="102" y="567"/>
                  </a:lnTo>
                  <a:lnTo>
                    <a:pt x="102" y="567"/>
                  </a:lnTo>
                  <a:lnTo>
                    <a:pt x="100" y="578"/>
                  </a:lnTo>
                  <a:lnTo>
                    <a:pt x="100" y="578"/>
                  </a:lnTo>
                  <a:close/>
                  <a:moveTo>
                    <a:pt x="103" y="656"/>
                  </a:moveTo>
                  <a:lnTo>
                    <a:pt x="103" y="656"/>
                  </a:lnTo>
                  <a:lnTo>
                    <a:pt x="105" y="654"/>
                  </a:lnTo>
                  <a:lnTo>
                    <a:pt x="105" y="654"/>
                  </a:lnTo>
                  <a:lnTo>
                    <a:pt x="117" y="657"/>
                  </a:lnTo>
                  <a:lnTo>
                    <a:pt x="129" y="660"/>
                  </a:lnTo>
                  <a:lnTo>
                    <a:pt x="129" y="660"/>
                  </a:lnTo>
                  <a:lnTo>
                    <a:pt x="115" y="658"/>
                  </a:lnTo>
                  <a:lnTo>
                    <a:pt x="108" y="657"/>
                  </a:lnTo>
                  <a:lnTo>
                    <a:pt x="103" y="656"/>
                  </a:lnTo>
                  <a:lnTo>
                    <a:pt x="103" y="656"/>
                  </a:lnTo>
                  <a:close/>
                  <a:moveTo>
                    <a:pt x="102" y="619"/>
                  </a:moveTo>
                  <a:lnTo>
                    <a:pt x="102" y="619"/>
                  </a:lnTo>
                  <a:lnTo>
                    <a:pt x="102" y="616"/>
                  </a:lnTo>
                  <a:lnTo>
                    <a:pt x="102" y="616"/>
                  </a:lnTo>
                  <a:lnTo>
                    <a:pt x="103" y="620"/>
                  </a:lnTo>
                  <a:lnTo>
                    <a:pt x="103" y="620"/>
                  </a:lnTo>
                  <a:lnTo>
                    <a:pt x="102" y="619"/>
                  </a:lnTo>
                  <a:lnTo>
                    <a:pt x="102" y="619"/>
                  </a:lnTo>
                  <a:close/>
                  <a:moveTo>
                    <a:pt x="142" y="644"/>
                  </a:moveTo>
                  <a:lnTo>
                    <a:pt x="142" y="644"/>
                  </a:lnTo>
                  <a:lnTo>
                    <a:pt x="140" y="642"/>
                  </a:lnTo>
                  <a:lnTo>
                    <a:pt x="140" y="642"/>
                  </a:lnTo>
                  <a:lnTo>
                    <a:pt x="146" y="643"/>
                  </a:lnTo>
                  <a:lnTo>
                    <a:pt x="146" y="643"/>
                  </a:lnTo>
                  <a:lnTo>
                    <a:pt x="142" y="644"/>
                  </a:lnTo>
                  <a:lnTo>
                    <a:pt x="142" y="644"/>
                  </a:lnTo>
                  <a:close/>
                  <a:moveTo>
                    <a:pt x="209" y="655"/>
                  </a:moveTo>
                  <a:lnTo>
                    <a:pt x="209" y="655"/>
                  </a:lnTo>
                  <a:lnTo>
                    <a:pt x="182" y="656"/>
                  </a:lnTo>
                  <a:lnTo>
                    <a:pt x="182" y="656"/>
                  </a:lnTo>
                  <a:lnTo>
                    <a:pt x="214" y="654"/>
                  </a:lnTo>
                  <a:lnTo>
                    <a:pt x="245" y="651"/>
                  </a:lnTo>
                  <a:lnTo>
                    <a:pt x="309" y="651"/>
                  </a:lnTo>
                  <a:lnTo>
                    <a:pt x="309" y="651"/>
                  </a:lnTo>
                  <a:lnTo>
                    <a:pt x="313" y="652"/>
                  </a:lnTo>
                  <a:lnTo>
                    <a:pt x="313" y="652"/>
                  </a:lnTo>
                  <a:lnTo>
                    <a:pt x="286" y="651"/>
                  </a:lnTo>
                  <a:lnTo>
                    <a:pt x="261" y="651"/>
                  </a:lnTo>
                  <a:lnTo>
                    <a:pt x="209" y="655"/>
                  </a:lnTo>
                  <a:lnTo>
                    <a:pt x="209" y="655"/>
                  </a:lnTo>
                  <a:close/>
                  <a:moveTo>
                    <a:pt x="220" y="637"/>
                  </a:moveTo>
                  <a:lnTo>
                    <a:pt x="220" y="637"/>
                  </a:lnTo>
                  <a:lnTo>
                    <a:pt x="238" y="634"/>
                  </a:lnTo>
                  <a:lnTo>
                    <a:pt x="254" y="633"/>
                  </a:lnTo>
                  <a:lnTo>
                    <a:pt x="271" y="632"/>
                  </a:lnTo>
                  <a:lnTo>
                    <a:pt x="289" y="632"/>
                  </a:lnTo>
                  <a:lnTo>
                    <a:pt x="289" y="632"/>
                  </a:lnTo>
                  <a:lnTo>
                    <a:pt x="266" y="634"/>
                  </a:lnTo>
                  <a:lnTo>
                    <a:pt x="266" y="634"/>
                  </a:lnTo>
                  <a:lnTo>
                    <a:pt x="243" y="636"/>
                  </a:lnTo>
                  <a:lnTo>
                    <a:pt x="220" y="637"/>
                  </a:lnTo>
                  <a:lnTo>
                    <a:pt x="220" y="637"/>
                  </a:lnTo>
                  <a:close/>
                  <a:moveTo>
                    <a:pt x="318" y="654"/>
                  </a:moveTo>
                  <a:lnTo>
                    <a:pt x="318" y="654"/>
                  </a:lnTo>
                  <a:lnTo>
                    <a:pt x="320" y="651"/>
                  </a:lnTo>
                  <a:lnTo>
                    <a:pt x="320" y="65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8" y="655"/>
                  </a:lnTo>
                  <a:lnTo>
                    <a:pt x="338" y="655"/>
                  </a:lnTo>
                  <a:lnTo>
                    <a:pt x="318" y="654"/>
                  </a:lnTo>
                  <a:lnTo>
                    <a:pt x="318" y="654"/>
                  </a:lnTo>
                  <a:close/>
                  <a:moveTo>
                    <a:pt x="363" y="640"/>
                  </a:moveTo>
                  <a:lnTo>
                    <a:pt x="363" y="640"/>
                  </a:lnTo>
                  <a:lnTo>
                    <a:pt x="341" y="640"/>
                  </a:lnTo>
                  <a:lnTo>
                    <a:pt x="341" y="640"/>
                  </a:lnTo>
                  <a:lnTo>
                    <a:pt x="354" y="639"/>
                  </a:lnTo>
                  <a:lnTo>
                    <a:pt x="368" y="638"/>
                  </a:lnTo>
                  <a:lnTo>
                    <a:pt x="368" y="638"/>
                  </a:lnTo>
                  <a:lnTo>
                    <a:pt x="363" y="640"/>
                  </a:lnTo>
                  <a:lnTo>
                    <a:pt x="363" y="640"/>
                  </a:lnTo>
                  <a:close/>
                  <a:moveTo>
                    <a:pt x="382" y="656"/>
                  </a:moveTo>
                  <a:lnTo>
                    <a:pt x="382" y="656"/>
                  </a:lnTo>
                  <a:lnTo>
                    <a:pt x="398" y="654"/>
                  </a:lnTo>
                  <a:lnTo>
                    <a:pt x="398" y="654"/>
                  </a:lnTo>
                  <a:lnTo>
                    <a:pt x="416" y="654"/>
                  </a:lnTo>
                  <a:lnTo>
                    <a:pt x="416" y="654"/>
                  </a:lnTo>
                  <a:lnTo>
                    <a:pt x="382" y="656"/>
                  </a:lnTo>
                  <a:lnTo>
                    <a:pt x="382" y="656"/>
                  </a:lnTo>
                  <a:close/>
                  <a:moveTo>
                    <a:pt x="507" y="628"/>
                  </a:moveTo>
                  <a:lnTo>
                    <a:pt x="507" y="628"/>
                  </a:lnTo>
                  <a:lnTo>
                    <a:pt x="473" y="630"/>
                  </a:lnTo>
                  <a:lnTo>
                    <a:pt x="438" y="632"/>
                  </a:lnTo>
                  <a:lnTo>
                    <a:pt x="438" y="632"/>
                  </a:lnTo>
                  <a:lnTo>
                    <a:pt x="438" y="631"/>
                  </a:lnTo>
                  <a:lnTo>
                    <a:pt x="438" y="631"/>
                  </a:lnTo>
                  <a:lnTo>
                    <a:pt x="512" y="628"/>
                  </a:lnTo>
                  <a:lnTo>
                    <a:pt x="512" y="628"/>
                  </a:lnTo>
                  <a:lnTo>
                    <a:pt x="507" y="628"/>
                  </a:lnTo>
                  <a:lnTo>
                    <a:pt x="507" y="628"/>
                  </a:lnTo>
                  <a:close/>
                  <a:moveTo>
                    <a:pt x="534" y="642"/>
                  </a:moveTo>
                  <a:lnTo>
                    <a:pt x="534" y="642"/>
                  </a:lnTo>
                  <a:lnTo>
                    <a:pt x="557" y="640"/>
                  </a:lnTo>
                  <a:lnTo>
                    <a:pt x="557" y="640"/>
                  </a:lnTo>
                  <a:lnTo>
                    <a:pt x="534" y="642"/>
                  </a:lnTo>
                  <a:lnTo>
                    <a:pt x="534" y="642"/>
                  </a:lnTo>
                  <a:close/>
                  <a:moveTo>
                    <a:pt x="615" y="640"/>
                  </a:moveTo>
                  <a:lnTo>
                    <a:pt x="615" y="640"/>
                  </a:lnTo>
                  <a:lnTo>
                    <a:pt x="587" y="640"/>
                  </a:lnTo>
                  <a:lnTo>
                    <a:pt x="587" y="640"/>
                  </a:lnTo>
                  <a:lnTo>
                    <a:pt x="590" y="639"/>
                  </a:lnTo>
                  <a:lnTo>
                    <a:pt x="590" y="639"/>
                  </a:lnTo>
                  <a:lnTo>
                    <a:pt x="591" y="638"/>
                  </a:lnTo>
                  <a:lnTo>
                    <a:pt x="591" y="638"/>
                  </a:lnTo>
                  <a:lnTo>
                    <a:pt x="616" y="638"/>
                  </a:lnTo>
                  <a:lnTo>
                    <a:pt x="616" y="638"/>
                  </a:lnTo>
                  <a:lnTo>
                    <a:pt x="615" y="640"/>
                  </a:lnTo>
                  <a:lnTo>
                    <a:pt x="615" y="640"/>
                  </a:lnTo>
                  <a:close/>
                  <a:moveTo>
                    <a:pt x="674" y="643"/>
                  </a:moveTo>
                  <a:lnTo>
                    <a:pt x="674" y="643"/>
                  </a:lnTo>
                  <a:lnTo>
                    <a:pt x="631" y="640"/>
                  </a:lnTo>
                  <a:lnTo>
                    <a:pt x="631" y="640"/>
                  </a:lnTo>
                  <a:lnTo>
                    <a:pt x="626" y="638"/>
                  </a:lnTo>
                  <a:lnTo>
                    <a:pt x="626" y="638"/>
                  </a:lnTo>
                  <a:lnTo>
                    <a:pt x="675" y="638"/>
                  </a:lnTo>
                  <a:lnTo>
                    <a:pt x="675" y="638"/>
                  </a:lnTo>
                  <a:lnTo>
                    <a:pt x="674" y="640"/>
                  </a:lnTo>
                  <a:lnTo>
                    <a:pt x="674" y="643"/>
                  </a:lnTo>
                  <a:lnTo>
                    <a:pt x="674" y="643"/>
                  </a:lnTo>
                  <a:close/>
                  <a:moveTo>
                    <a:pt x="693" y="644"/>
                  </a:moveTo>
                  <a:lnTo>
                    <a:pt x="693" y="644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09" y="645"/>
                  </a:lnTo>
                  <a:lnTo>
                    <a:pt x="709" y="645"/>
                  </a:lnTo>
                  <a:lnTo>
                    <a:pt x="693" y="644"/>
                  </a:lnTo>
                  <a:lnTo>
                    <a:pt x="693" y="644"/>
                  </a:lnTo>
                  <a:close/>
                  <a:moveTo>
                    <a:pt x="723" y="628"/>
                  </a:moveTo>
                  <a:lnTo>
                    <a:pt x="723" y="628"/>
                  </a:lnTo>
                  <a:lnTo>
                    <a:pt x="817" y="626"/>
                  </a:lnTo>
                  <a:lnTo>
                    <a:pt x="817" y="626"/>
                  </a:lnTo>
                  <a:lnTo>
                    <a:pt x="815" y="626"/>
                  </a:lnTo>
                  <a:lnTo>
                    <a:pt x="815" y="626"/>
                  </a:lnTo>
                  <a:lnTo>
                    <a:pt x="800" y="627"/>
                  </a:lnTo>
                  <a:lnTo>
                    <a:pt x="786" y="630"/>
                  </a:lnTo>
                  <a:lnTo>
                    <a:pt x="786" y="630"/>
                  </a:lnTo>
                  <a:lnTo>
                    <a:pt x="755" y="630"/>
                  </a:lnTo>
                  <a:lnTo>
                    <a:pt x="723" y="628"/>
                  </a:lnTo>
                  <a:lnTo>
                    <a:pt x="723" y="628"/>
                  </a:lnTo>
                  <a:close/>
                  <a:moveTo>
                    <a:pt x="764" y="644"/>
                  </a:moveTo>
                  <a:lnTo>
                    <a:pt x="764" y="644"/>
                  </a:lnTo>
                  <a:lnTo>
                    <a:pt x="775" y="642"/>
                  </a:lnTo>
                  <a:lnTo>
                    <a:pt x="775" y="642"/>
                  </a:lnTo>
                  <a:lnTo>
                    <a:pt x="784" y="640"/>
                  </a:lnTo>
                  <a:lnTo>
                    <a:pt x="784" y="640"/>
                  </a:lnTo>
                  <a:lnTo>
                    <a:pt x="815" y="637"/>
                  </a:lnTo>
                  <a:lnTo>
                    <a:pt x="831" y="637"/>
                  </a:lnTo>
                  <a:lnTo>
                    <a:pt x="845" y="638"/>
                  </a:lnTo>
                  <a:lnTo>
                    <a:pt x="845" y="638"/>
                  </a:lnTo>
                  <a:lnTo>
                    <a:pt x="805" y="643"/>
                  </a:lnTo>
                  <a:lnTo>
                    <a:pt x="785" y="644"/>
                  </a:lnTo>
                  <a:lnTo>
                    <a:pt x="764" y="644"/>
                  </a:lnTo>
                  <a:lnTo>
                    <a:pt x="764" y="644"/>
                  </a:lnTo>
                  <a:close/>
                  <a:moveTo>
                    <a:pt x="880" y="628"/>
                  </a:moveTo>
                  <a:lnTo>
                    <a:pt x="880" y="628"/>
                  </a:lnTo>
                  <a:lnTo>
                    <a:pt x="881" y="626"/>
                  </a:lnTo>
                  <a:lnTo>
                    <a:pt x="881" y="625"/>
                  </a:lnTo>
                  <a:lnTo>
                    <a:pt x="881" y="625"/>
                  </a:lnTo>
                  <a:lnTo>
                    <a:pt x="920" y="625"/>
                  </a:lnTo>
                  <a:lnTo>
                    <a:pt x="959" y="627"/>
                  </a:lnTo>
                  <a:lnTo>
                    <a:pt x="959" y="627"/>
                  </a:lnTo>
                  <a:lnTo>
                    <a:pt x="920" y="628"/>
                  </a:lnTo>
                  <a:lnTo>
                    <a:pt x="880" y="628"/>
                  </a:lnTo>
                  <a:lnTo>
                    <a:pt x="880" y="628"/>
                  </a:lnTo>
                  <a:close/>
                  <a:moveTo>
                    <a:pt x="1029" y="633"/>
                  </a:moveTo>
                  <a:lnTo>
                    <a:pt x="1029" y="633"/>
                  </a:lnTo>
                  <a:lnTo>
                    <a:pt x="1027" y="632"/>
                  </a:lnTo>
                  <a:lnTo>
                    <a:pt x="1024" y="631"/>
                  </a:lnTo>
                  <a:lnTo>
                    <a:pt x="1024" y="631"/>
                  </a:lnTo>
                  <a:lnTo>
                    <a:pt x="1038" y="630"/>
                  </a:lnTo>
                  <a:lnTo>
                    <a:pt x="1052" y="630"/>
                  </a:lnTo>
                  <a:lnTo>
                    <a:pt x="1052" y="630"/>
                  </a:lnTo>
                  <a:lnTo>
                    <a:pt x="1029" y="633"/>
                  </a:lnTo>
                  <a:lnTo>
                    <a:pt x="1029" y="633"/>
                  </a:lnTo>
                  <a:close/>
                  <a:moveTo>
                    <a:pt x="1097" y="628"/>
                  </a:moveTo>
                  <a:lnTo>
                    <a:pt x="1097" y="628"/>
                  </a:lnTo>
                  <a:lnTo>
                    <a:pt x="1083" y="633"/>
                  </a:lnTo>
                  <a:lnTo>
                    <a:pt x="1069" y="636"/>
                  </a:lnTo>
                  <a:lnTo>
                    <a:pt x="1069" y="636"/>
                  </a:lnTo>
                  <a:lnTo>
                    <a:pt x="1087" y="630"/>
                  </a:lnTo>
                  <a:lnTo>
                    <a:pt x="1104" y="624"/>
                  </a:lnTo>
                  <a:lnTo>
                    <a:pt x="1137" y="608"/>
                  </a:lnTo>
                  <a:lnTo>
                    <a:pt x="1137" y="608"/>
                  </a:lnTo>
                  <a:lnTo>
                    <a:pt x="1117" y="619"/>
                  </a:lnTo>
                  <a:lnTo>
                    <a:pt x="1097" y="628"/>
                  </a:lnTo>
                  <a:lnTo>
                    <a:pt x="1097" y="628"/>
                  </a:lnTo>
                  <a:close/>
                  <a:moveTo>
                    <a:pt x="1064" y="621"/>
                  </a:moveTo>
                  <a:lnTo>
                    <a:pt x="1064" y="621"/>
                  </a:lnTo>
                  <a:lnTo>
                    <a:pt x="1071" y="619"/>
                  </a:lnTo>
                  <a:lnTo>
                    <a:pt x="1071" y="619"/>
                  </a:lnTo>
                  <a:lnTo>
                    <a:pt x="1071" y="621"/>
                  </a:lnTo>
                  <a:lnTo>
                    <a:pt x="1071" y="621"/>
                  </a:lnTo>
                  <a:lnTo>
                    <a:pt x="1064" y="621"/>
                  </a:lnTo>
                  <a:lnTo>
                    <a:pt x="1064" y="621"/>
                  </a:lnTo>
                  <a:close/>
                  <a:moveTo>
                    <a:pt x="1202" y="548"/>
                  </a:moveTo>
                  <a:lnTo>
                    <a:pt x="1202" y="548"/>
                  </a:lnTo>
                  <a:lnTo>
                    <a:pt x="1231" y="528"/>
                  </a:lnTo>
                  <a:lnTo>
                    <a:pt x="1246" y="519"/>
                  </a:lnTo>
                  <a:lnTo>
                    <a:pt x="1260" y="510"/>
                  </a:lnTo>
                  <a:lnTo>
                    <a:pt x="1260" y="510"/>
                  </a:lnTo>
                  <a:lnTo>
                    <a:pt x="1224" y="533"/>
                  </a:lnTo>
                  <a:lnTo>
                    <a:pt x="1224" y="533"/>
                  </a:lnTo>
                  <a:lnTo>
                    <a:pt x="1202" y="548"/>
                  </a:lnTo>
                  <a:lnTo>
                    <a:pt x="1202" y="548"/>
                  </a:lnTo>
                  <a:close/>
                  <a:moveTo>
                    <a:pt x="1254" y="527"/>
                  </a:moveTo>
                  <a:lnTo>
                    <a:pt x="1254" y="527"/>
                  </a:lnTo>
                  <a:lnTo>
                    <a:pt x="1233" y="539"/>
                  </a:lnTo>
                  <a:lnTo>
                    <a:pt x="1233" y="539"/>
                  </a:lnTo>
                  <a:lnTo>
                    <a:pt x="1264" y="519"/>
                  </a:lnTo>
                  <a:lnTo>
                    <a:pt x="1264" y="519"/>
                  </a:lnTo>
                  <a:lnTo>
                    <a:pt x="1254" y="527"/>
                  </a:lnTo>
                  <a:lnTo>
                    <a:pt x="1254" y="527"/>
                  </a:lnTo>
                  <a:close/>
                  <a:moveTo>
                    <a:pt x="1290" y="504"/>
                  </a:moveTo>
                  <a:lnTo>
                    <a:pt x="1290" y="504"/>
                  </a:lnTo>
                  <a:lnTo>
                    <a:pt x="1278" y="510"/>
                  </a:lnTo>
                  <a:lnTo>
                    <a:pt x="1278" y="510"/>
                  </a:lnTo>
                  <a:lnTo>
                    <a:pt x="1294" y="500"/>
                  </a:lnTo>
                  <a:lnTo>
                    <a:pt x="1294" y="500"/>
                  </a:lnTo>
                  <a:lnTo>
                    <a:pt x="1290" y="504"/>
                  </a:lnTo>
                  <a:lnTo>
                    <a:pt x="1290" y="504"/>
                  </a:lnTo>
                  <a:close/>
                  <a:moveTo>
                    <a:pt x="1310" y="495"/>
                  </a:moveTo>
                  <a:lnTo>
                    <a:pt x="1310" y="495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20" y="484"/>
                  </a:lnTo>
                  <a:lnTo>
                    <a:pt x="1320" y="484"/>
                  </a:lnTo>
                  <a:lnTo>
                    <a:pt x="1310" y="495"/>
                  </a:lnTo>
                  <a:lnTo>
                    <a:pt x="1310" y="495"/>
                  </a:lnTo>
                  <a:close/>
                  <a:moveTo>
                    <a:pt x="1317" y="474"/>
                  </a:moveTo>
                  <a:lnTo>
                    <a:pt x="1317" y="474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7" y="474"/>
                  </a:lnTo>
                  <a:lnTo>
                    <a:pt x="1317" y="474"/>
                  </a:lnTo>
                  <a:close/>
                  <a:moveTo>
                    <a:pt x="1094" y="267"/>
                  </a:moveTo>
                  <a:lnTo>
                    <a:pt x="1094" y="267"/>
                  </a:lnTo>
                  <a:lnTo>
                    <a:pt x="1112" y="274"/>
                  </a:lnTo>
                  <a:lnTo>
                    <a:pt x="1131" y="283"/>
                  </a:lnTo>
                  <a:lnTo>
                    <a:pt x="1150" y="294"/>
                  </a:lnTo>
                  <a:lnTo>
                    <a:pt x="1168" y="306"/>
                  </a:lnTo>
                  <a:lnTo>
                    <a:pt x="1184" y="319"/>
                  </a:lnTo>
                  <a:lnTo>
                    <a:pt x="1200" y="332"/>
                  </a:lnTo>
                  <a:lnTo>
                    <a:pt x="1216" y="347"/>
                  </a:lnTo>
                  <a:lnTo>
                    <a:pt x="1230" y="361"/>
                  </a:lnTo>
                  <a:lnTo>
                    <a:pt x="1230" y="361"/>
                  </a:lnTo>
                  <a:lnTo>
                    <a:pt x="1241" y="372"/>
                  </a:lnTo>
                  <a:lnTo>
                    <a:pt x="1253" y="381"/>
                  </a:lnTo>
                  <a:lnTo>
                    <a:pt x="1280" y="400"/>
                  </a:lnTo>
                  <a:lnTo>
                    <a:pt x="1305" y="418"/>
                  </a:lnTo>
                  <a:lnTo>
                    <a:pt x="1317" y="427"/>
                  </a:lnTo>
                  <a:lnTo>
                    <a:pt x="1329" y="438"/>
                  </a:lnTo>
                  <a:lnTo>
                    <a:pt x="1329" y="438"/>
                  </a:lnTo>
                  <a:lnTo>
                    <a:pt x="1322" y="454"/>
                  </a:lnTo>
                  <a:lnTo>
                    <a:pt x="1318" y="460"/>
                  </a:lnTo>
                  <a:lnTo>
                    <a:pt x="1311" y="467"/>
                  </a:lnTo>
                  <a:lnTo>
                    <a:pt x="1311" y="467"/>
                  </a:lnTo>
                  <a:lnTo>
                    <a:pt x="1292" y="478"/>
                  </a:lnTo>
                  <a:lnTo>
                    <a:pt x="1281" y="485"/>
                  </a:lnTo>
                  <a:lnTo>
                    <a:pt x="1278" y="489"/>
                  </a:lnTo>
                  <a:lnTo>
                    <a:pt x="1277" y="491"/>
                  </a:lnTo>
                  <a:lnTo>
                    <a:pt x="1277" y="491"/>
                  </a:lnTo>
                  <a:lnTo>
                    <a:pt x="1260" y="500"/>
                  </a:lnTo>
                  <a:lnTo>
                    <a:pt x="1243" y="508"/>
                  </a:lnTo>
                  <a:lnTo>
                    <a:pt x="1228" y="518"/>
                  </a:lnTo>
                  <a:lnTo>
                    <a:pt x="1213" y="528"/>
                  </a:lnTo>
                  <a:lnTo>
                    <a:pt x="1183" y="550"/>
                  </a:lnTo>
                  <a:lnTo>
                    <a:pt x="1153" y="571"/>
                  </a:lnTo>
                  <a:lnTo>
                    <a:pt x="1153" y="571"/>
                  </a:lnTo>
                  <a:lnTo>
                    <a:pt x="1135" y="581"/>
                  </a:lnTo>
                  <a:lnTo>
                    <a:pt x="1117" y="591"/>
                  </a:lnTo>
                  <a:lnTo>
                    <a:pt x="1098" y="599"/>
                  </a:lnTo>
                  <a:lnTo>
                    <a:pt x="1080" y="605"/>
                  </a:lnTo>
                  <a:lnTo>
                    <a:pt x="1060" y="610"/>
                  </a:lnTo>
                  <a:lnTo>
                    <a:pt x="1040" y="614"/>
                  </a:lnTo>
                  <a:lnTo>
                    <a:pt x="1020" y="616"/>
                  </a:lnTo>
                  <a:lnTo>
                    <a:pt x="999" y="618"/>
                  </a:lnTo>
                  <a:lnTo>
                    <a:pt x="999" y="618"/>
                  </a:lnTo>
                  <a:lnTo>
                    <a:pt x="959" y="618"/>
                  </a:lnTo>
                  <a:lnTo>
                    <a:pt x="920" y="616"/>
                  </a:lnTo>
                  <a:lnTo>
                    <a:pt x="879" y="615"/>
                  </a:lnTo>
                  <a:lnTo>
                    <a:pt x="839" y="615"/>
                  </a:lnTo>
                  <a:lnTo>
                    <a:pt x="839" y="615"/>
                  </a:lnTo>
                  <a:lnTo>
                    <a:pt x="753" y="619"/>
                  </a:lnTo>
                  <a:lnTo>
                    <a:pt x="711" y="620"/>
                  </a:lnTo>
                  <a:lnTo>
                    <a:pt x="668" y="620"/>
                  </a:lnTo>
                  <a:lnTo>
                    <a:pt x="668" y="620"/>
                  </a:lnTo>
                  <a:lnTo>
                    <a:pt x="655" y="618"/>
                  </a:lnTo>
                  <a:lnTo>
                    <a:pt x="642" y="616"/>
                  </a:lnTo>
                  <a:lnTo>
                    <a:pt x="613" y="616"/>
                  </a:lnTo>
                  <a:lnTo>
                    <a:pt x="583" y="618"/>
                  </a:lnTo>
                  <a:lnTo>
                    <a:pt x="555" y="618"/>
                  </a:lnTo>
                  <a:lnTo>
                    <a:pt x="555" y="618"/>
                  </a:lnTo>
                  <a:lnTo>
                    <a:pt x="487" y="619"/>
                  </a:lnTo>
                  <a:lnTo>
                    <a:pt x="420" y="621"/>
                  </a:lnTo>
                  <a:lnTo>
                    <a:pt x="420" y="621"/>
                  </a:lnTo>
                  <a:lnTo>
                    <a:pt x="406" y="620"/>
                  </a:lnTo>
                  <a:lnTo>
                    <a:pt x="391" y="620"/>
                  </a:lnTo>
                  <a:lnTo>
                    <a:pt x="377" y="621"/>
                  </a:lnTo>
                  <a:lnTo>
                    <a:pt x="362" y="622"/>
                  </a:lnTo>
                  <a:lnTo>
                    <a:pt x="362" y="622"/>
                  </a:lnTo>
                  <a:lnTo>
                    <a:pt x="324" y="624"/>
                  </a:lnTo>
                  <a:lnTo>
                    <a:pt x="284" y="622"/>
                  </a:lnTo>
                  <a:lnTo>
                    <a:pt x="284" y="622"/>
                  </a:lnTo>
                  <a:lnTo>
                    <a:pt x="268" y="622"/>
                  </a:lnTo>
                  <a:lnTo>
                    <a:pt x="252" y="624"/>
                  </a:lnTo>
                  <a:lnTo>
                    <a:pt x="219" y="628"/>
                  </a:lnTo>
                  <a:lnTo>
                    <a:pt x="188" y="632"/>
                  </a:lnTo>
                  <a:lnTo>
                    <a:pt x="171" y="633"/>
                  </a:lnTo>
                  <a:lnTo>
                    <a:pt x="155" y="634"/>
                  </a:lnTo>
                  <a:lnTo>
                    <a:pt x="155" y="634"/>
                  </a:lnTo>
                  <a:lnTo>
                    <a:pt x="141" y="633"/>
                  </a:lnTo>
                  <a:lnTo>
                    <a:pt x="131" y="630"/>
                  </a:lnTo>
                  <a:lnTo>
                    <a:pt x="123" y="626"/>
                  </a:lnTo>
                  <a:lnTo>
                    <a:pt x="118" y="620"/>
                  </a:lnTo>
                  <a:lnTo>
                    <a:pt x="114" y="613"/>
                  </a:lnTo>
                  <a:lnTo>
                    <a:pt x="112" y="603"/>
                  </a:lnTo>
                  <a:lnTo>
                    <a:pt x="111" y="592"/>
                  </a:lnTo>
                  <a:lnTo>
                    <a:pt x="112" y="580"/>
                  </a:lnTo>
                  <a:lnTo>
                    <a:pt x="112" y="580"/>
                  </a:lnTo>
                  <a:lnTo>
                    <a:pt x="113" y="554"/>
                  </a:lnTo>
                  <a:lnTo>
                    <a:pt x="114" y="527"/>
                  </a:lnTo>
                  <a:lnTo>
                    <a:pt x="114" y="514"/>
                  </a:lnTo>
                  <a:lnTo>
                    <a:pt x="113" y="500"/>
                  </a:lnTo>
                  <a:lnTo>
                    <a:pt x="111" y="486"/>
                  </a:lnTo>
                  <a:lnTo>
                    <a:pt x="107" y="474"/>
                  </a:lnTo>
                  <a:lnTo>
                    <a:pt x="107" y="474"/>
                  </a:lnTo>
                  <a:lnTo>
                    <a:pt x="102" y="460"/>
                  </a:lnTo>
                  <a:lnTo>
                    <a:pt x="99" y="444"/>
                  </a:lnTo>
                  <a:lnTo>
                    <a:pt x="91" y="412"/>
                  </a:lnTo>
                  <a:lnTo>
                    <a:pt x="88" y="378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8" y="333"/>
                  </a:lnTo>
                  <a:lnTo>
                    <a:pt x="90" y="320"/>
                  </a:lnTo>
                  <a:lnTo>
                    <a:pt x="93" y="313"/>
                  </a:lnTo>
                  <a:lnTo>
                    <a:pt x="95" y="307"/>
                  </a:lnTo>
                  <a:lnTo>
                    <a:pt x="99" y="302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8" y="295"/>
                  </a:lnTo>
                  <a:lnTo>
                    <a:pt x="114" y="294"/>
                  </a:lnTo>
                  <a:lnTo>
                    <a:pt x="126" y="290"/>
                  </a:lnTo>
                  <a:lnTo>
                    <a:pt x="137" y="288"/>
                  </a:lnTo>
                  <a:lnTo>
                    <a:pt x="142" y="285"/>
                  </a:lnTo>
                  <a:lnTo>
                    <a:pt x="146" y="283"/>
                  </a:lnTo>
                  <a:lnTo>
                    <a:pt x="146" y="283"/>
                  </a:lnTo>
                  <a:lnTo>
                    <a:pt x="164" y="285"/>
                  </a:lnTo>
                  <a:lnTo>
                    <a:pt x="182" y="288"/>
                  </a:lnTo>
                  <a:lnTo>
                    <a:pt x="201" y="288"/>
                  </a:lnTo>
                  <a:lnTo>
                    <a:pt x="219" y="288"/>
                  </a:lnTo>
                  <a:lnTo>
                    <a:pt x="256" y="285"/>
                  </a:lnTo>
                  <a:lnTo>
                    <a:pt x="276" y="285"/>
                  </a:lnTo>
                  <a:lnTo>
                    <a:pt x="294" y="285"/>
                  </a:lnTo>
                  <a:lnTo>
                    <a:pt x="294" y="285"/>
                  </a:lnTo>
                  <a:lnTo>
                    <a:pt x="290" y="292"/>
                  </a:lnTo>
                  <a:lnTo>
                    <a:pt x="286" y="301"/>
                  </a:lnTo>
                  <a:lnTo>
                    <a:pt x="286" y="301"/>
                  </a:lnTo>
                  <a:lnTo>
                    <a:pt x="278" y="301"/>
                  </a:lnTo>
                  <a:lnTo>
                    <a:pt x="266" y="304"/>
                  </a:lnTo>
                  <a:lnTo>
                    <a:pt x="261" y="307"/>
                  </a:lnTo>
                  <a:lnTo>
                    <a:pt x="256" y="309"/>
                  </a:lnTo>
                  <a:lnTo>
                    <a:pt x="253" y="313"/>
                  </a:lnTo>
                  <a:lnTo>
                    <a:pt x="253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2" y="321"/>
                  </a:lnTo>
                  <a:lnTo>
                    <a:pt x="250" y="325"/>
                  </a:lnTo>
                  <a:lnTo>
                    <a:pt x="250" y="328"/>
                  </a:lnTo>
                  <a:lnTo>
                    <a:pt x="252" y="332"/>
                  </a:lnTo>
                  <a:lnTo>
                    <a:pt x="253" y="336"/>
                  </a:lnTo>
                  <a:lnTo>
                    <a:pt x="255" y="339"/>
                  </a:lnTo>
                  <a:lnTo>
                    <a:pt x="261" y="344"/>
                  </a:lnTo>
                  <a:lnTo>
                    <a:pt x="270" y="348"/>
                  </a:lnTo>
                  <a:lnTo>
                    <a:pt x="278" y="350"/>
                  </a:lnTo>
                  <a:lnTo>
                    <a:pt x="286" y="351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8" y="349"/>
                  </a:lnTo>
                  <a:lnTo>
                    <a:pt x="302" y="348"/>
                  </a:lnTo>
                  <a:lnTo>
                    <a:pt x="306" y="345"/>
                  </a:lnTo>
                  <a:lnTo>
                    <a:pt x="308" y="342"/>
                  </a:lnTo>
                  <a:lnTo>
                    <a:pt x="312" y="336"/>
                  </a:lnTo>
                  <a:lnTo>
                    <a:pt x="314" y="327"/>
                  </a:lnTo>
                  <a:lnTo>
                    <a:pt x="313" y="320"/>
                  </a:lnTo>
                  <a:lnTo>
                    <a:pt x="309" y="313"/>
                  </a:lnTo>
                  <a:lnTo>
                    <a:pt x="304" y="307"/>
                  </a:lnTo>
                  <a:lnTo>
                    <a:pt x="301" y="304"/>
                  </a:lnTo>
                  <a:lnTo>
                    <a:pt x="296" y="302"/>
                  </a:lnTo>
                  <a:lnTo>
                    <a:pt x="296" y="302"/>
                  </a:lnTo>
                  <a:lnTo>
                    <a:pt x="300" y="294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83" y="286"/>
                  </a:lnTo>
                  <a:lnTo>
                    <a:pt x="463" y="285"/>
                  </a:lnTo>
                  <a:lnTo>
                    <a:pt x="622" y="282"/>
                  </a:lnTo>
                  <a:lnTo>
                    <a:pt x="782" y="278"/>
                  </a:lnTo>
                  <a:lnTo>
                    <a:pt x="942" y="274"/>
                  </a:lnTo>
                  <a:lnTo>
                    <a:pt x="942" y="274"/>
                  </a:lnTo>
                  <a:lnTo>
                    <a:pt x="939" y="284"/>
                  </a:lnTo>
                  <a:lnTo>
                    <a:pt x="934" y="294"/>
                  </a:lnTo>
                  <a:lnTo>
                    <a:pt x="934" y="294"/>
                  </a:lnTo>
                  <a:lnTo>
                    <a:pt x="926" y="291"/>
                  </a:lnTo>
                  <a:lnTo>
                    <a:pt x="912" y="291"/>
                  </a:lnTo>
                  <a:lnTo>
                    <a:pt x="905" y="291"/>
                  </a:lnTo>
                  <a:lnTo>
                    <a:pt x="900" y="292"/>
                  </a:lnTo>
                  <a:lnTo>
                    <a:pt x="898" y="294"/>
                  </a:lnTo>
                  <a:lnTo>
                    <a:pt x="898" y="295"/>
                  </a:lnTo>
                  <a:lnTo>
                    <a:pt x="898" y="296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6" y="303"/>
                  </a:lnTo>
                  <a:lnTo>
                    <a:pt x="896" y="303"/>
                  </a:lnTo>
                  <a:lnTo>
                    <a:pt x="894" y="304"/>
                  </a:lnTo>
                  <a:lnTo>
                    <a:pt x="892" y="306"/>
                  </a:lnTo>
                  <a:lnTo>
                    <a:pt x="892" y="309"/>
                  </a:lnTo>
                  <a:lnTo>
                    <a:pt x="892" y="314"/>
                  </a:lnTo>
                  <a:lnTo>
                    <a:pt x="893" y="318"/>
                  </a:lnTo>
                  <a:lnTo>
                    <a:pt x="893" y="318"/>
                  </a:lnTo>
                  <a:lnTo>
                    <a:pt x="896" y="321"/>
                  </a:lnTo>
                  <a:lnTo>
                    <a:pt x="898" y="325"/>
                  </a:lnTo>
                  <a:lnTo>
                    <a:pt x="902" y="328"/>
                  </a:lnTo>
                  <a:lnTo>
                    <a:pt x="906" y="331"/>
                  </a:lnTo>
                  <a:lnTo>
                    <a:pt x="915" y="335"/>
                  </a:lnTo>
                  <a:lnTo>
                    <a:pt x="924" y="336"/>
                  </a:lnTo>
                  <a:lnTo>
                    <a:pt x="924" y="336"/>
                  </a:lnTo>
                  <a:lnTo>
                    <a:pt x="909" y="339"/>
                  </a:lnTo>
                  <a:lnTo>
                    <a:pt x="893" y="343"/>
                  </a:lnTo>
                  <a:lnTo>
                    <a:pt x="877" y="344"/>
                  </a:lnTo>
                  <a:lnTo>
                    <a:pt x="870" y="344"/>
                  </a:lnTo>
                  <a:lnTo>
                    <a:pt x="862" y="343"/>
                  </a:lnTo>
                  <a:lnTo>
                    <a:pt x="862" y="343"/>
                  </a:lnTo>
                  <a:lnTo>
                    <a:pt x="852" y="339"/>
                  </a:lnTo>
                  <a:lnTo>
                    <a:pt x="844" y="336"/>
                  </a:lnTo>
                  <a:lnTo>
                    <a:pt x="835" y="332"/>
                  </a:lnTo>
                  <a:lnTo>
                    <a:pt x="826" y="330"/>
                  </a:lnTo>
                  <a:lnTo>
                    <a:pt x="826" y="330"/>
                  </a:lnTo>
                  <a:lnTo>
                    <a:pt x="821" y="330"/>
                  </a:lnTo>
                  <a:lnTo>
                    <a:pt x="817" y="331"/>
                  </a:lnTo>
                  <a:lnTo>
                    <a:pt x="808" y="333"/>
                  </a:lnTo>
                  <a:lnTo>
                    <a:pt x="799" y="335"/>
                  </a:lnTo>
                  <a:lnTo>
                    <a:pt x="796" y="335"/>
                  </a:lnTo>
                  <a:lnTo>
                    <a:pt x="792" y="332"/>
                  </a:lnTo>
                  <a:lnTo>
                    <a:pt x="792" y="332"/>
                  </a:lnTo>
                  <a:lnTo>
                    <a:pt x="787" y="328"/>
                  </a:lnTo>
                  <a:lnTo>
                    <a:pt x="786" y="325"/>
                  </a:lnTo>
                  <a:lnTo>
                    <a:pt x="787" y="322"/>
                  </a:lnTo>
                  <a:lnTo>
                    <a:pt x="790" y="320"/>
                  </a:lnTo>
                  <a:lnTo>
                    <a:pt x="793" y="318"/>
                  </a:lnTo>
                  <a:lnTo>
                    <a:pt x="797" y="315"/>
                  </a:lnTo>
                  <a:lnTo>
                    <a:pt x="804" y="314"/>
                  </a:lnTo>
                  <a:lnTo>
                    <a:pt x="804" y="314"/>
                  </a:lnTo>
                  <a:lnTo>
                    <a:pt x="812" y="314"/>
                  </a:lnTo>
                  <a:lnTo>
                    <a:pt x="821" y="315"/>
                  </a:lnTo>
                  <a:lnTo>
                    <a:pt x="838" y="319"/>
                  </a:lnTo>
                  <a:lnTo>
                    <a:pt x="846" y="319"/>
                  </a:lnTo>
                  <a:lnTo>
                    <a:pt x="853" y="319"/>
                  </a:lnTo>
                  <a:lnTo>
                    <a:pt x="861" y="316"/>
                  </a:lnTo>
                  <a:lnTo>
                    <a:pt x="867" y="313"/>
                  </a:lnTo>
                  <a:lnTo>
                    <a:pt x="867" y="313"/>
                  </a:lnTo>
                  <a:lnTo>
                    <a:pt x="873" y="308"/>
                  </a:lnTo>
                  <a:lnTo>
                    <a:pt x="881" y="302"/>
                  </a:lnTo>
                  <a:lnTo>
                    <a:pt x="889" y="296"/>
                  </a:lnTo>
                  <a:lnTo>
                    <a:pt x="891" y="294"/>
                  </a:lnTo>
                  <a:lnTo>
                    <a:pt x="891" y="290"/>
                  </a:lnTo>
                  <a:lnTo>
                    <a:pt x="891" y="290"/>
                  </a:lnTo>
                  <a:lnTo>
                    <a:pt x="889" y="289"/>
                  </a:lnTo>
                  <a:lnTo>
                    <a:pt x="888" y="288"/>
                  </a:lnTo>
                  <a:lnTo>
                    <a:pt x="883" y="288"/>
                  </a:lnTo>
                  <a:lnTo>
                    <a:pt x="879" y="290"/>
                  </a:lnTo>
                  <a:lnTo>
                    <a:pt x="873" y="295"/>
                  </a:lnTo>
                  <a:lnTo>
                    <a:pt x="862" y="304"/>
                  </a:lnTo>
                  <a:lnTo>
                    <a:pt x="856" y="310"/>
                  </a:lnTo>
                  <a:lnTo>
                    <a:pt x="856" y="310"/>
                  </a:lnTo>
                  <a:lnTo>
                    <a:pt x="840" y="307"/>
                  </a:lnTo>
                  <a:lnTo>
                    <a:pt x="826" y="304"/>
                  </a:lnTo>
                  <a:lnTo>
                    <a:pt x="809" y="303"/>
                  </a:lnTo>
                  <a:lnTo>
                    <a:pt x="802" y="304"/>
                  </a:lnTo>
                  <a:lnTo>
                    <a:pt x="794" y="306"/>
                  </a:lnTo>
                  <a:lnTo>
                    <a:pt x="794" y="306"/>
                  </a:lnTo>
                  <a:lnTo>
                    <a:pt x="791" y="307"/>
                  </a:lnTo>
                  <a:lnTo>
                    <a:pt x="787" y="309"/>
                  </a:lnTo>
                  <a:lnTo>
                    <a:pt x="782" y="314"/>
                  </a:lnTo>
                  <a:lnTo>
                    <a:pt x="779" y="320"/>
                  </a:lnTo>
                  <a:lnTo>
                    <a:pt x="779" y="327"/>
                  </a:lnTo>
                  <a:lnTo>
                    <a:pt x="781" y="333"/>
                  </a:lnTo>
                  <a:lnTo>
                    <a:pt x="785" y="339"/>
                  </a:lnTo>
                  <a:lnTo>
                    <a:pt x="787" y="341"/>
                  </a:lnTo>
                  <a:lnTo>
                    <a:pt x="791" y="343"/>
                  </a:lnTo>
                  <a:lnTo>
                    <a:pt x="794" y="343"/>
                  </a:lnTo>
                  <a:lnTo>
                    <a:pt x="799" y="344"/>
                  </a:lnTo>
                  <a:lnTo>
                    <a:pt x="799" y="344"/>
                  </a:lnTo>
                  <a:lnTo>
                    <a:pt x="808" y="343"/>
                  </a:lnTo>
                  <a:lnTo>
                    <a:pt x="816" y="341"/>
                  </a:lnTo>
                  <a:lnTo>
                    <a:pt x="824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40" y="343"/>
                  </a:lnTo>
                  <a:lnTo>
                    <a:pt x="846" y="347"/>
                  </a:lnTo>
                  <a:lnTo>
                    <a:pt x="853" y="350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71" y="354"/>
                  </a:lnTo>
                  <a:lnTo>
                    <a:pt x="882" y="354"/>
                  </a:lnTo>
                  <a:lnTo>
                    <a:pt x="894" y="353"/>
                  </a:lnTo>
                  <a:lnTo>
                    <a:pt x="905" y="351"/>
                  </a:lnTo>
                  <a:lnTo>
                    <a:pt x="927" y="344"/>
                  </a:lnTo>
                  <a:lnTo>
                    <a:pt x="948" y="338"/>
                  </a:lnTo>
                  <a:lnTo>
                    <a:pt x="948" y="338"/>
                  </a:lnTo>
                  <a:lnTo>
                    <a:pt x="959" y="336"/>
                  </a:lnTo>
                  <a:lnTo>
                    <a:pt x="969" y="335"/>
                  </a:lnTo>
                  <a:lnTo>
                    <a:pt x="989" y="333"/>
                  </a:lnTo>
                  <a:lnTo>
                    <a:pt x="1010" y="332"/>
                  </a:lnTo>
                  <a:lnTo>
                    <a:pt x="1021" y="330"/>
                  </a:lnTo>
                  <a:lnTo>
                    <a:pt x="1030" y="327"/>
                  </a:lnTo>
                  <a:lnTo>
                    <a:pt x="1030" y="327"/>
                  </a:lnTo>
                  <a:lnTo>
                    <a:pt x="1036" y="325"/>
                  </a:lnTo>
                  <a:lnTo>
                    <a:pt x="1041" y="322"/>
                  </a:lnTo>
                  <a:lnTo>
                    <a:pt x="1045" y="320"/>
                  </a:lnTo>
                  <a:lnTo>
                    <a:pt x="1047" y="316"/>
                  </a:lnTo>
                  <a:lnTo>
                    <a:pt x="1048" y="314"/>
                  </a:lnTo>
                  <a:lnTo>
                    <a:pt x="1048" y="312"/>
                  </a:lnTo>
                  <a:lnTo>
                    <a:pt x="1047" y="308"/>
                  </a:lnTo>
                  <a:lnTo>
                    <a:pt x="1046" y="306"/>
                  </a:lnTo>
                  <a:lnTo>
                    <a:pt x="1040" y="301"/>
                  </a:lnTo>
                  <a:lnTo>
                    <a:pt x="1033" y="297"/>
                  </a:lnTo>
                  <a:lnTo>
                    <a:pt x="1024" y="294"/>
                  </a:lnTo>
                  <a:lnTo>
                    <a:pt x="1015" y="294"/>
                  </a:lnTo>
                  <a:lnTo>
                    <a:pt x="1015" y="294"/>
                  </a:lnTo>
                  <a:lnTo>
                    <a:pt x="1004" y="295"/>
                  </a:lnTo>
                  <a:lnTo>
                    <a:pt x="988" y="297"/>
                  </a:lnTo>
                  <a:lnTo>
                    <a:pt x="980" y="300"/>
                  </a:lnTo>
                  <a:lnTo>
                    <a:pt x="974" y="303"/>
                  </a:lnTo>
                  <a:lnTo>
                    <a:pt x="969" y="306"/>
                  </a:lnTo>
                  <a:lnTo>
                    <a:pt x="969" y="308"/>
                  </a:lnTo>
                  <a:lnTo>
                    <a:pt x="969" y="310"/>
                  </a:lnTo>
                  <a:lnTo>
                    <a:pt x="969" y="310"/>
                  </a:lnTo>
                  <a:lnTo>
                    <a:pt x="970" y="310"/>
                  </a:lnTo>
                  <a:lnTo>
                    <a:pt x="971" y="312"/>
                  </a:lnTo>
                  <a:lnTo>
                    <a:pt x="979" y="310"/>
                  </a:lnTo>
                  <a:lnTo>
                    <a:pt x="1000" y="307"/>
                  </a:lnTo>
                  <a:lnTo>
                    <a:pt x="1011" y="306"/>
                  </a:lnTo>
                  <a:lnTo>
                    <a:pt x="1023" y="306"/>
                  </a:lnTo>
                  <a:lnTo>
                    <a:pt x="1033" y="307"/>
                  </a:lnTo>
                  <a:lnTo>
                    <a:pt x="1036" y="309"/>
                  </a:lnTo>
                  <a:lnTo>
                    <a:pt x="1040" y="312"/>
                  </a:lnTo>
                  <a:lnTo>
                    <a:pt x="1040" y="312"/>
                  </a:lnTo>
                  <a:lnTo>
                    <a:pt x="1035" y="315"/>
                  </a:lnTo>
                  <a:lnTo>
                    <a:pt x="1030" y="318"/>
                  </a:lnTo>
                  <a:lnTo>
                    <a:pt x="1020" y="322"/>
                  </a:lnTo>
                  <a:lnTo>
                    <a:pt x="1007" y="324"/>
                  </a:lnTo>
                  <a:lnTo>
                    <a:pt x="994" y="325"/>
                  </a:lnTo>
                  <a:lnTo>
                    <a:pt x="969" y="326"/>
                  </a:lnTo>
                  <a:lnTo>
                    <a:pt x="957" y="326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8" y="325"/>
                  </a:lnTo>
                  <a:lnTo>
                    <a:pt x="951" y="321"/>
                  </a:lnTo>
                  <a:lnTo>
                    <a:pt x="952" y="316"/>
                  </a:lnTo>
                  <a:lnTo>
                    <a:pt x="952" y="313"/>
                  </a:lnTo>
                  <a:lnTo>
                    <a:pt x="951" y="308"/>
                  </a:lnTo>
                  <a:lnTo>
                    <a:pt x="948" y="304"/>
                  </a:lnTo>
                  <a:lnTo>
                    <a:pt x="946" y="301"/>
                  </a:lnTo>
                  <a:lnTo>
                    <a:pt x="942" y="297"/>
                  </a:lnTo>
                  <a:lnTo>
                    <a:pt x="942" y="297"/>
                  </a:lnTo>
                  <a:lnTo>
                    <a:pt x="948" y="286"/>
                  </a:lnTo>
                  <a:lnTo>
                    <a:pt x="951" y="280"/>
                  </a:lnTo>
                  <a:lnTo>
                    <a:pt x="952" y="273"/>
                  </a:lnTo>
                  <a:lnTo>
                    <a:pt x="952" y="273"/>
                  </a:lnTo>
                  <a:lnTo>
                    <a:pt x="980" y="274"/>
                  </a:lnTo>
                  <a:lnTo>
                    <a:pt x="1028" y="274"/>
                  </a:lnTo>
                  <a:lnTo>
                    <a:pt x="1052" y="274"/>
                  </a:lnTo>
                  <a:lnTo>
                    <a:pt x="1072" y="273"/>
                  </a:lnTo>
                  <a:lnTo>
                    <a:pt x="1088" y="271"/>
                  </a:lnTo>
                  <a:lnTo>
                    <a:pt x="1092" y="269"/>
                  </a:lnTo>
                  <a:lnTo>
                    <a:pt x="1094" y="267"/>
                  </a:lnTo>
                  <a:lnTo>
                    <a:pt x="1094" y="267"/>
                  </a:lnTo>
                  <a:close/>
                  <a:moveTo>
                    <a:pt x="265" y="332"/>
                  </a:moveTo>
                  <a:lnTo>
                    <a:pt x="265" y="332"/>
                  </a:lnTo>
                  <a:lnTo>
                    <a:pt x="264" y="327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68" y="325"/>
                  </a:lnTo>
                  <a:lnTo>
                    <a:pt x="277" y="330"/>
                  </a:lnTo>
                  <a:lnTo>
                    <a:pt x="285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91" y="336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2" y="342"/>
                  </a:lnTo>
                  <a:lnTo>
                    <a:pt x="276" y="341"/>
                  </a:lnTo>
                  <a:lnTo>
                    <a:pt x="271" y="338"/>
                  </a:lnTo>
                  <a:lnTo>
                    <a:pt x="266" y="336"/>
                  </a:lnTo>
                  <a:lnTo>
                    <a:pt x="266" y="336"/>
                  </a:lnTo>
                  <a:lnTo>
                    <a:pt x="265" y="332"/>
                  </a:lnTo>
                  <a:lnTo>
                    <a:pt x="265" y="332"/>
                  </a:lnTo>
                  <a:close/>
                  <a:moveTo>
                    <a:pt x="284" y="321"/>
                  </a:moveTo>
                  <a:lnTo>
                    <a:pt x="284" y="321"/>
                  </a:lnTo>
                  <a:lnTo>
                    <a:pt x="285" y="320"/>
                  </a:lnTo>
                  <a:lnTo>
                    <a:pt x="285" y="320"/>
                  </a:lnTo>
                  <a:lnTo>
                    <a:pt x="286" y="322"/>
                  </a:lnTo>
                  <a:lnTo>
                    <a:pt x="288" y="325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4" y="321"/>
                  </a:lnTo>
                  <a:close/>
                  <a:moveTo>
                    <a:pt x="924" y="316"/>
                  </a:moveTo>
                  <a:lnTo>
                    <a:pt x="924" y="316"/>
                  </a:lnTo>
                  <a:lnTo>
                    <a:pt x="932" y="324"/>
                  </a:lnTo>
                  <a:lnTo>
                    <a:pt x="932" y="324"/>
                  </a:lnTo>
                  <a:lnTo>
                    <a:pt x="930" y="325"/>
                  </a:lnTo>
                  <a:lnTo>
                    <a:pt x="930" y="325"/>
                  </a:lnTo>
                  <a:lnTo>
                    <a:pt x="923" y="326"/>
                  </a:lnTo>
                  <a:lnTo>
                    <a:pt x="915" y="324"/>
                  </a:lnTo>
                  <a:lnTo>
                    <a:pt x="908" y="321"/>
                  </a:lnTo>
                  <a:lnTo>
                    <a:pt x="905" y="318"/>
                  </a:lnTo>
                  <a:lnTo>
                    <a:pt x="903" y="315"/>
                  </a:lnTo>
                  <a:lnTo>
                    <a:pt x="903" y="315"/>
                  </a:lnTo>
                  <a:lnTo>
                    <a:pt x="906" y="313"/>
                  </a:lnTo>
                  <a:lnTo>
                    <a:pt x="906" y="313"/>
                  </a:lnTo>
                  <a:lnTo>
                    <a:pt x="911" y="316"/>
                  </a:lnTo>
                  <a:lnTo>
                    <a:pt x="916" y="319"/>
                  </a:lnTo>
                  <a:lnTo>
                    <a:pt x="920" y="319"/>
                  </a:lnTo>
                  <a:lnTo>
                    <a:pt x="924" y="316"/>
                  </a:lnTo>
                  <a:lnTo>
                    <a:pt x="924" y="316"/>
                  </a:lnTo>
                  <a:close/>
                  <a:moveTo>
                    <a:pt x="910" y="302"/>
                  </a:moveTo>
                  <a:lnTo>
                    <a:pt x="910" y="302"/>
                  </a:lnTo>
                  <a:lnTo>
                    <a:pt x="914" y="301"/>
                  </a:lnTo>
                  <a:lnTo>
                    <a:pt x="914" y="301"/>
                  </a:lnTo>
                  <a:lnTo>
                    <a:pt x="920" y="303"/>
                  </a:lnTo>
                  <a:lnTo>
                    <a:pt x="920" y="303"/>
                  </a:lnTo>
                  <a:lnTo>
                    <a:pt x="915" y="302"/>
                  </a:lnTo>
                  <a:lnTo>
                    <a:pt x="910" y="302"/>
                  </a:lnTo>
                  <a:lnTo>
                    <a:pt x="910" y="302"/>
                  </a:lnTo>
                  <a:close/>
                  <a:moveTo>
                    <a:pt x="942" y="265"/>
                  </a:moveTo>
                  <a:lnTo>
                    <a:pt x="942" y="265"/>
                  </a:lnTo>
                  <a:lnTo>
                    <a:pt x="909" y="265"/>
                  </a:lnTo>
                  <a:lnTo>
                    <a:pt x="909" y="265"/>
                  </a:lnTo>
                  <a:lnTo>
                    <a:pt x="906" y="259"/>
                  </a:lnTo>
                  <a:lnTo>
                    <a:pt x="905" y="253"/>
                  </a:lnTo>
                  <a:lnTo>
                    <a:pt x="905" y="247"/>
                  </a:lnTo>
                  <a:lnTo>
                    <a:pt x="908" y="243"/>
                  </a:lnTo>
                  <a:lnTo>
                    <a:pt x="908" y="243"/>
                  </a:lnTo>
                  <a:lnTo>
                    <a:pt x="910" y="247"/>
                  </a:lnTo>
                  <a:lnTo>
                    <a:pt x="912" y="249"/>
                  </a:lnTo>
                  <a:lnTo>
                    <a:pt x="916" y="250"/>
                  </a:lnTo>
                  <a:lnTo>
                    <a:pt x="918" y="251"/>
                  </a:lnTo>
                  <a:lnTo>
                    <a:pt x="922" y="250"/>
                  </a:lnTo>
                  <a:lnTo>
                    <a:pt x="926" y="248"/>
                  </a:lnTo>
                  <a:lnTo>
                    <a:pt x="933" y="242"/>
                  </a:lnTo>
                  <a:lnTo>
                    <a:pt x="933" y="242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9" y="251"/>
                  </a:lnTo>
                  <a:lnTo>
                    <a:pt x="941" y="255"/>
                  </a:lnTo>
                  <a:lnTo>
                    <a:pt x="942" y="265"/>
                  </a:lnTo>
                  <a:lnTo>
                    <a:pt x="942" y="265"/>
                  </a:lnTo>
                  <a:close/>
                  <a:moveTo>
                    <a:pt x="915" y="236"/>
                  </a:moveTo>
                  <a:lnTo>
                    <a:pt x="915" y="236"/>
                  </a:lnTo>
                  <a:lnTo>
                    <a:pt x="920" y="235"/>
                  </a:lnTo>
                  <a:lnTo>
                    <a:pt x="924" y="236"/>
                  </a:lnTo>
                  <a:lnTo>
                    <a:pt x="924" y="236"/>
                  </a:lnTo>
                  <a:lnTo>
                    <a:pt x="917" y="241"/>
                  </a:lnTo>
                  <a:lnTo>
                    <a:pt x="917" y="241"/>
                  </a:lnTo>
                  <a:lnTo>
                    <a:pt x="915" y="236"/>
                  </a:lnTo>
                  <a:lnTo>
                    <a:pt x="915" y="236"/>
                  </a:lnTo>
                  <a:close/>
                  <a:moveTo>
                    <a:pt x="927" y="178"/>
                  </a:moveTo>
                  <a:lnTo>
                    <a:pt x="927" y="178"/>
                  </a:lnTo>
                  <a:lnTo>
                    <a:pt x="928" y="177"/>
                  </a:lnTo>
                  <a:lnTo>
                    <a:pt x="929" y="176"/>
                  </a:lnTo>
                  <a:lnTo>
                    <a:pt x="929" y="172"/>
                  </a:lnTo>
                  <a:lnTo>
                    <a:pt x="927" y="166"/>
                  </a:lnTo>
                  <a:lnTo>
                    <a:pt x="927" y="166"/>
                  </a:lnTo>
                  <a:lnTo>
                    <a:pt x="927" y="165"/>
                  </a:lnTo>
                  <a:lnTo>
                    <a:pt x="927" y="165"/>
                  </a:lnTo>
                  <a:lnTo>
                    <a:pt x="932" y="168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41" y="182"/>
                  </a:lnTo>
                  <a:lnTo>
                    <a:pt x="944" y="189"/>
                  </a:lnTo>
                  <a:lnTo>
                    <a:pt x="944" y="196"/>
                  </a:lnTo>
                  <a:lnTo>
                    <a:pt x="942" y="203"/>
                  </a:lnTo>
                  <a:lnTo>
                    <a:pt x="940" y="210"/>
                  </a:lnTo>
                  <a:lnTo>
                    <a:pt x="938" y="216"/>
                  </a:lnTo>
                  <a:lnTo>
                    <a:pt x="932" y="229"/>
                  </a:lnTo>
                  <a:lnTo>
                    <a:pt x="932" y="229"/>
                  </a:lnTo>
                  <a:lnTo>
                    <a:pt x="927" y="226"/>
                  </a:lnTo>
                  <a:lnTo>
                    <a:pt x="922" y="225"/>
                  </a:lnTo>
                  <a:lnTo>
                    <a:pt x="917" y="225"/>
                  </a:lnTo>
                  <a:lnTo>
                    <a:pt x="914" y="226"/>
                  </a:lnTo>
                  <a:lnTo>
                    <a:pt x="914" y="226"/>
                  </a:lnTo>
                  <a:lnTo>
                    <a:pt x="912" y="213"/>
                  </a:lnTo>
                  <a:lnTo>
                    <a:pt x="912" y="198"/>
                  </a:lnTo>
                  <a:lnTo>
                    <a:pt x="914" y="184"/>
                  </a:lnTo>
                  <a:lnTo>
                    <a:pt x="917" y="173"/>
                  </a:lnTo>
                  <a:lnTo>
                    <a:pt x="917" y="173"/>
                  </a:lnTo>
                  <a:lnTo>
                    <a:pt x="917" y="176"/>
                  </a:lnTo>
                  <a:lnTo>
                    <a:pt x="918" y="179"/>
                  </a:lnTo>
                  <a:lnTo>
                    <a:pt x="922" y="184"/>
                  </a:lnTo>
                  <a:lnTo>
                    <a:pt x="923" y="184"/>
                  </a:lnTo>
                  <a:lnTo>
                    <a:pt x="926" y="184"/>
                  </a:lnTo>
                  <a:lnTo>
                    <a:pt x="927" y="182"/>
                  </a:lnTo>
                  <a:lnTo>
                    <a:pt x="927" y="178"/>
                  </a:lnTo>
                  <a:lnTo>
                    <a:pt x="927" y="178"/>
                  </a:lnTo>
                  <a:close/>
                  <a:moveTo>
                    <a:pt x="915" y="115"/>
                  </a:moveTo>
                  <a:lnTo>
                    <a:pt x="915" y="115"/>
                  </a:lnTo>
                  <a:lnTo>
                    <a:pt x="920" y="117"/>
                  </a:lnTo>
                  <a:lnTo>
                    <a:pt x="920" y="117"/>
                  </a:lnTo>
                  <a:lnTo>
                    <a:pt x="917" y="118"/>
                  </a:lnTo>
                  <a:lnTo>
                    <a:pt x="917" y="118"/>
                  </a:lnTo>
                  <a:lnTo>
                    <a:pt x="915" y="118"/>
                  </a:lnTo>
                  <a:lnTo>
                    <a:pt x="915" y="118"/>
                  </a:lnTo>
                  <a:lnTo>
                    <a:pt x="915" y="115"/>
                  </a:lnTo>
                  <a:lnTo>
                    <a:pt x="915" y="115"/>
                  </a:lnTo>
                  <a:close/>
                  <a:moveTo>
                    <a:pt x="904" y="20"/>
                  </a:moveTo>
                  <a:lnTo>
                    <a:pt x="904" y="20"/>
                  </a:lnTo>
                  <a:lnTo>
                    <a:pt x="906" y="21"/>
                  </a:lnTo>
                  <a:lnTo>
                    <a:pt x="906" y="21"/>
                  </a:lnTo>
                  <a:lnTo>
                    <a:pt x="905" y="24"/>
                  </a:lnTo>
                  <a:lnTo>
                    <a:pt x="905" y="24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904" y="20"/>
                  </a:lnTo>
                  <a:lnTo>
                    <a:pt x="904" y="20"/>
                  </a:lnTo>
                  <a:close/>
                  <a:moveTo>
                    <a:pt x="904" y="44"/>
                  </a:moveTo>
                  <a:lnTo>
                    <a:pt x="904" y="44"/>
                  </a:lnTo>
                  <a:lnTo>
                    <a:pt x="904" y="50"/>
                  </a:lnTo>
                  <a:lnTo>
                    <a:pt x="904" y="50"/>
                  </a:lnTo>
                  <a:lnTo>
                    <a:pt x="903" y="44"/>
                  </a:lnTo>
                  <a:lnTo>
                    <a:pt x="903" y="44"/>
                  </a:lnTo>
                  <a:lnTo>
                    <a:pt x="904" y="44"/>
                  </a:lnTo>
                  <a:lnTo>
                    <a:pt x="904" y="44"/>
                  </a:lnTo>
                  <a:close/>
                  <a:moveTo>
                    <a:pt x="902" y="79"/>
                  </a:moveTo>
                  <a:lnTo>
                    <a:pt x="902" y="79"/>
                  </a:lnTo>
                  <a:lnTo>
                    <a:pt x="902" y="85"/>
                  </a:lnTo>
                  <a:lnTo>
                    <a:pt x="903" y="88"/>
                  </a:lnTo>
                  <a:lnTo>
                    <a:pt x="906" y="89"/>
                  </a:lnTo>
                  <a:lnTo>
                    <a:pt x="906" y="89"/>
                  </a:lnTo>
                  <a:lnTo>
                    <a:pt x="909" y="88"/>
                  </a:lnTo>
                  <a:lnTo>
                    <a:pt x="911" y="85"/>
                  </a:lnTo>
                  <a:lnTo>
                    <a:pt x="911" y="82"/>
                  </a:lnTo>
                  <a:lnTo>
                    <a:pt x="912" y="77"/>
                  </a:lnTo>
                  <a:lnTo>
                    <a:pt x="912" y="62"/>
                  </a:lnTo>
                  <a:lnTo>
                    <a:pt x="912" y="62"/>
                  </a:lnTo>
                  <a:lnTo>
                    <a:pt x="918" y="66"/>
                  </a:lnTo>
                  <a:lnTo>
                    <a:pt x="923" y="71"/>
                  </a:lnTo>
                  <a:lnTo>
                    <a:pt x="928" y="77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30" y="91"/>
                  </a:lnTo>
                  <a:lnTo>
                    <a:pt x="930" y="98"/>
                  </a:lnTo>
                  <a:lnTo>
                    <a:pt x="929" y="103"/>
                  </a:lnTo>
                  <a:lnTo>
                    <a:pt x="927" y="108"/>
                  </a:lnTo>
                  <a:lnTo>
                    <a:pt x="927" y="108"/>
                  </a:lnTo>
                  <a:lnTo>
                    <a:pt x="923" y="106"/>
                  </a:lnTo>
                  <a:lnTo>
                    <a:pt x="923" y="106"/>
                  </a:lnTo>
                  <a:lnTo>
                    <a:pt x="922" y="102"/>
                  </a:lnTo>
                  <a:lnTo>
                    <a:pt x="920" y="101"/>
                  </a:lnTo>
                  <a:lnTo>
                    <a:pt x="917" y="102"/>
                  </a:lnTo>
                  <a:lnTo>
                    <a:pt x="915" y="103"/>
                  </a:lnTo>
                  <a:lnTo>
                    <a:pt x="915" y="103"/>
                  </a:lnTo>
                  <a:lnTo>
                    <a:pt x="911" y="100"/>
                  </a:lnTo>
                  <a:lnTo>
                    <a:pt x="909" y="98"/>
                  </a:lnTo>
                  <a:lnTo>
                    <a:pt x="908" y="101"/>
                  </a:lnTo>
                  <a:lnTo>
                    <a:pt x="906" y="104"/>
                  </a:lnTo>
                  <a:lnTo>
                    <a:pt x="906" y="114"/>
                  </a:lnTo>
                  <a:lnTo>
                    <a:pt x="906" y="120"/>
                  </a:lnTo>
                  <a:lnTo>
                    <a:pt x="906" y="120"/>
                  </a:lnTo>
                  <a:lnTo>
                    <a:pt x="904" y="120"/>
                  </a:lnTo>
                  <a:lnTo>
                    <a:pt x="902" y="118"/>
                  </a:lnTo>
                  <a:lnTo>
                    <a:pt x="902" y="118"/>
                  </a:lnTo>
                  <a:lnTo>
                    <a:pt x="900" y="115"/>
                  </a:lnTo>
                  <a:lnTo>
                    <a:pt x="898" y="110"/>
                  </a:lnTo>
                  <a:lnTo>
                    <a:pt x="894" y="103"/>
                  </a:lnTo>
                  <a:lnTo>
                    <a:pt x="894" y="103"/>
                  </a:lnTo>
                  <a:lnTo>
                    <a:pt x="894" y="97"/>
                  </a:lnTo>
                  <a:lnTo>
                    <a:pt x="893" y="94"/>
                  </a:lnTo>
                  <a:lnTo>
                    <a:pt x="892" y="92"/>
                  </a:lnTo>
                  <a:lnTo>
                    <a:pt x="891" y="91"/>
                  </a:lnTo>
                  <a:lnTo>
                    <a:pt x="891" y="91"/>
                  </a:lnTo>
                  <a:lnTo>
                    <a:pt x="889" y="84"/>
                  </a:lnTo>
                  <a:lnTo>
                    <a:pt x="889" y="77"/>
                  </a:lnTo>
                  <a:lnTo>
                    <a:pt x="889" y="73"/>
                  </a:lnTo>
                  <a:lnTo>
                    <a:pt x="891" y="70"/>
                  </a:lnTo>
                  <a:lnTo>
                    <a:pt x="893" y="67"/>
                  </a:lnTo>
                  <a:lnTo>
                    <a:pt x="897" y="65"/>
                  </a:lnTo>
                  <a:lnTo>
                    <a:pt x="897" y="65"/>
                  </a:lnTo>
                  <a:lnTo>
                    <a:pt x="898" y="72"/>
                  </a:lnTo>
                  <a:lnTo>
                    <a:pt x="902" y="79"/>
                  </a:lnTo>
                  <a:lnTo>
                    <a:pt x="902" y="79"/>
                  </a:lnTo>
                  <a:close/>
                  <a:moveTo>
                    <a:pt x="791" y="35"/>
                  </a:moveTo>
                  <a:lnTo>
                    <a:pt x="791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91" y="35"/>
                  </a:lnTo>
                  <a:lnTo>
                    <a:pt x="791" y="35"/>
                  </a:lnTo>
                  <a:close/>
                  <a:moveTo>
                    <a:pt x="691" y="32"/>
                  </a:moveTo>
                  <a:lnTo>
                    <a:pt x="691" y="32"/>
                  </a:lnTo>
                  <a:lnTo>
                    <a:pt x="713" y="33"/>
                  </a:lnTo>
                  <a:lnTo>
                    <a:pt x="713" y="33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close/>
                  <a:moveTo>
                    <a:pt x="285" y="53"/>
                  </a:moveTo>
                  <a:lnTo>
                    <a:pt x="285" y="53"/>
                  </a:lnTo>
                  <a:lnTo>
                    <a:pt x="360" y="49"/>
                  </a:lnTo>
                  <a:lnTo>
                    <a:pt x="434" y="45"/>
                  </a:lnTo>
                  <a:lnTo>
                    <a:pt x="509" y="43"/>
                  </a:lnTo>
                  <a:lnTo>
                    <a:pt x="584" y="41"/>
                  </a:lnTo>
                  <a:lnTo>
                    <a:pt x="584" y="41"/>
                  </a:lnTo>
                  <a:lnTo>
                    <a:pt x="661" y="42"/>
                  </a:lnTo>
                  <a:lnTo>
                    <a:pt x="738" y="44"/>
                  </a:lnTo>
                  <a:lnTo>
                    <a:pt x="816" y="45"/>
                  </a:lnTo>
                  <a:lnTo>
                    <a:pt x="855" y="45"/>
                  </a:lnTo>
                  <a:lnTo>
                    <a:pt x="893" y="44"/>
                  </a:lnTo>
                  <a:lnTo>
                    <a:pt x="893" y="44"/>
                  </a:lnTo>
                  <a:lnTo>
                    <a:pt x="894" y="55"/>
                  </a:lnTo>
                  <a:lnTo>
                    <a:pt x="894" y="55"/>
                  </a:lnTo>
                  <a:lnTo>
                    <a:pt x="887" y="59"/>
                  </a:lnTo>
                  <a:lnTo>
                    <a:pt x="883" y="65"/>
                  </a:lnTo>
                  <a:lnTo>
                    <a:pt x="881" y="71"/>
                  </a:lnTo>
                  <a:lnTo>
                    <a:pt x="880" y="78"/>
                  </a:lnTo>
                  <a:lnTo>
                    <a:pt x="880" y="85"/>
                  </a:lnTo>
                  <a:lnTo>
                    <a:pt x="881" y="92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8" y="115"/>
                  </a:lnTo>
                  <a:lnTo>
                    <a:pt x="892" y="123"/>
                  </a:lnTo>
                  <a:lnTo>
                    <a:pt x="896" y="126"/>
                  </a:lnTo>
                  <a:lnTo>
                    <a:pt x="899" y="129"/>
                  </a:lnTo>
                  <a:lnTo>
                    <a:pt x="903" y="130"/>
                  </a:lnTo>
                  <a:lnTo>
                    <a:pt x="908" y="130"/>
                  </a:lnTo>
                  <a:lnTo>
                    <a:pt x="908" y="130"/>
                  </a:lnTo>
                  <a:lnTo>
                    <a:pt x="911" y="145"/>
                  </a:lnTo>
                  <a:lnTo>
                    <a:pt x="915" y="159"/>
                  </a:lnTo>
                  <a:lnTo>
                    <a:pt x="915" y="159"/>
                  </a:lnTo>
                  <a:lnTo>
                    <a:pt x="912" y="162"/>
                  </a:lnTo>
                  <a:lnTo>
                    <a:pt x="910" y="166"/>
                  </a:lnTo>
                  <a:lnTo>
                    <a:pt x="906" y="176"/>
                  </a:lnTo>
                  <a:lnTo>
                    <a:pt x="904" y="188"/>
                  </a:lnTo>
                  <a:lnTo>
                    <a:pt x="903" y="198"/>
                  </a:lnTo>
                  <a:lnTo>
                    <a:pt x="903" y="198"/>
                  </a:lnTo>
                  <a:lnTo>
                    <a:pt x="900" y="202"/>
                  </a:lnTo>
                  <a:lnTo>
                    <a:pt x="900" y="206"/>
                  </a:lnTo>
                  <a:lnTo>
                    <a:pt x="899" y="215"/>
                  </a:lnTo>
                  <a:lnTo>
                    <a:pt x="902" y="225"/>
                  </a:lnTo>
                  <a:lnTo>
                    <a:pt x="903" y="232"/>
                  </a:lnTo>
                  <a:lnTo>
                    <a:pt x="903" y="232"/>
                  </a:lnTo>
                  <a:lnTo>
                    <a:pt x="898" y="238"/>
                  </a:lnTo>
                  <a:lnTo>
                    <a:pt x="897" y="245"/>
                  </a:lnTo>
                  <a:lnTo>
                    <a:pt x="896" y="255"/>
                  </a:lnTo>
                  <a:lnTo>
                    <a:pt x="898" y="265"/>
                  </a:lnTo>
                  <a:lnTo>
                    <a:pt x="898" y="265"/>
                  </a:lnTo>
                  <a:lnTo>
                    <a:pt x="750" y="268"/>
                  </a:lnTo>
                  <a:lnTo>
                    <a:pt x="602" y="272"/>
                  </a:lnTo>
                  <a:lnTo>
                    <a:pt x="454" y="275"/>
                  </a:lnTo>
                  <a:lnTo>
                    <a:pt x="379" y="277"/>
                  </a:lnTo>
                  <a:lnTo>
                    <a:pt x="306" y="275"/>
                  </a:lnTo>
                  <a:lnTo>
                    <a:pt x="306" y="275"/>
                  </a:lnTo>
                  <a:lnTo>
                    <a:pt x="306" y="265"/>
                  </a:lnTo>
                  <a:lnTo>
                    <a:pt x="306" y="260"/>
                  </a:lnTo>
                  <a:lnTo>
                    <a:pt x="303" y="255"/>
                  </a:lnTo>
                  <a:lnTo>
                    <a:pt x="303" y="255"/>
                  </a:lnTo>
                  <a:lnTo>
                    <a:pt x="301" y="250"/>
                  </a:lnTo>
                  <a:lnTo>
                    <a:pt x="298" y="245"/>
                  </a:lnTo>
                  <a:lnTo>
                    <a:pt x="295" y="242"/>
                  </a:lnTo>
                  <a:lnTo>
                    <a:pt x="290" y="239"/>
                  </a:lnTo>
                  <a:lnTo>
                    <a:pt x="290" y="239"/>
                  </a:lnTo>
                  <a:lnTo>
                    <a:pt x="294" y="231"/>
                  </a:lnTo>
                  <a:lnTo>
                    <a:pt x="295" y="221"/>
                  </a:lnTo>
                  <a:lnTo>
                    <a:pt x="296" y="210"/>
                  </a:lnTo>
                  <a:lnTo>
                    <a:pt x="296" y="200"/>
                  </a:lnTo>
                  <a:lnTo>
                    <a:pt x="295" y="189"/>
                  </a:lnTo>
                  <a:lnTo>
                    <a:pt x="292" y="179"/>
                  </a:lnTo>
                  <a:lnTo>
                    <a:pt x="289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4" y="151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8" y="138"/>
                  </a:lnTo>
                  <a:lnTo>
                    <a:pt x="290" y="135"/>
                  </a:lnTo>
                  <a:lnTo>
                    <a:pt x="295" y="125"/>
                  </a:lnTo>
                  <a:lnTo>
                    <a:pt x="296" y="114"/>
                  </a:lnTo>
                  <a:lnTo>
                    <a:pt x="296" y="103"/>
                  </a:lnTo>
                  <a:lnTo>
                    <a:pt x="295" y="92"/>
                  </a:lnTo>
                  <a:lnTo>
                    <a:pt x="292" y="82"/>
                  </a:lnTo>
                  <a:lnTo>
                    <a:pt x="288" y="72"/>
                  </a:lnTo>
                  <a:lnTo>
                    <a:pt x="283" y="64"/>
                  </a:lnTo>
                  <a:lnTo>
                    <a:pt x="283" y="64"/>
                  </a:lnTo>
                  <a:lnTo>
                    <a:pt x="285" y="53"/>
                  </a:lnTo>
                  <a:lnTo>
                    <a:pt x="285" y="53"/>
                  </a:lnTo>
                  <a:close/>
                  <a:moveTo>
                    <a:pt x="272" y="24"/>
                  </a:moveTo>
                  <a:lnTo>
                    <a:pt x="272" y="24"/>
                  </a:lnTo>
                  <a:lnTo>
                    <a:pt x="273" y="27"/>
                  </a:lnTo>
                  <a:lnTo>
                    <a:pt x="273" y="27"/>
                  </a:lnTo>
                  <a:lnTo>
                    <a:pt x="271" y="27"/>
                  </a:lnTo>
                  <a:lnTo>
                    <a:pt x="271" y="27"/>
                  </a:lnTo>
                  <a:lnTo>
                    <a:pt x="272" y="24"/>
                  </a:lnTo>
                  <a:lnTo>
                    <a:pt x="272" y="24"/>
                  </a:lnTo>
                  <a:close/>
                  <a:moveTo>
                    <a:pt x="270" y="43"/>
                  </a:moveTo>
                  <a:lnTo>
                    <a:pt x="270" y="43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70" y="43"/>
                  </a:lnTo>
                  <a:lnTo>
                    <a:pt x="270" y="43"/>
                  </a:lnTo>
                  <a:close/>
                  <a:moveTo>
                    <a:pt x="271" y="54"/>
                  </a:moveTo>
                  <a:lnTo>
                    <a:pt x="271" y="54"/>
                  </a:lnTo>
                  <a:lnTo>
                    <a:pt x="271" y="54"/>
                  </a:lnTo>
                  <a:lnTo>
                    <a:pt x="271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1" y="54"/>
                  </a:lnTo>
                  <a:lnTo>
                    <a:pt x="271" y="54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279" y="76"/>
                  </a:moveTo>
                  <a:lnTo>
                    <a:pt x="279" y="76"/>
                  </a:lnTo>
                  <a:lnTo>
                    <a:pt x="284" y="88"/>
                  </a:lnTo>
                  <a:lnTo>
                    <a:pt x="286" y="102"/>
                  </a:lnTo>
                  <a:lnTo>
                    <a:pt x="286" y="109"/>
                  </a:lnTo>
                  <a:lnTo>
                    <a:pt x="286" y="117"/>
                  </a:lnTo>
                  <a:lnTo>
                    <a:pt x="284" y="123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79" y="124"/>
                  </a:lnTo>
                  <a:lnTo>
                    <a:pt x="276" y="120"/>
                  </a:lnTo>
                  <a:lnTo>
                    <a:pt x="273" y="119"/>
                  </a:lnTo>
                  <a:lnTo>
                    <a:pt x="270" y="119"/>
                  </a:lnTo>
                  <a:lnTo>
                    <a:pt x="267" y="120"/>
                  </a:lnTo>
                  <a:lnTo>
                    <a:pt x="266" y="121"/>
                  </a:lnTo>
                  <a:lnTo>
                    <a:pt x="267" y="124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7" y="129"/>
                  </a:lnTo>
                  <a:lnTo>
                    <a:pt x="266" y="131"/>
                  </a:lnTo>
                  <a:lnTo>
                    <a:pt x="265" y="133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2" y="133"/>
                  </a:lnTo>
                  <a:lnTo>
                    <a:pt x="259" y="130"/>
                  </a:lnTo>
                  <a:lnTo>
                    <a:pt x="256" y="125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5" y="115"/>
                  </a:lnTo>
                  <a:lnTo>
                    <a:pt x="255" y="112"/>
                  </a:lnTo>
                  <a:lnTo>
                    <a:pt x="254" y="109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0" y="97"/>
                  </a:lnTo>
                  <a:lnTo>
                    <a:pt x="250" y="92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8" y="82"/>
                  </a:lnTo>
                  <a:lnTo>
                    <a:pt x="250" y="74"/>
                  </a:lnTo>
                  <a:lnTo>
                    <a:pt x="253" y="71"/>
                  </a:lnTo>
                  <a:lnTo>
                    <a:pt x="255" y="67"/>
                  </a:lnTo>
                  <a:lnTo>
                    <a:pt x="258" y="65"/>
                  </a:lnTo>
                  <a:lnTo>
                    <a:pt x="261" y="64"/>
                  </a:lnTo>
                  <a:lnTo>
                    <a:pt x="261" y="64"/>
                  </a:lnTo>
                  <a:lnTo>
                    <a:pt x="262" y="76"/>
                  </a:lnTo>
                  <a:lnTo>
                    <a:pt x="264" y="80"/>
                  </a:lnTo>
                  <a:lnTo>
                    <a:pt x="266" y="85"/>
                  </a:lnTo>
                  <a:lnTo>
                    <a:pt x="268" y="86"/>
                  </a:lnTo>
                  <a:lnTo>
                    <a:pt x="271" y="86"/>
                  </a:lnTo>
                  <a:lnTo>
                    <a:pt x="274" y="83"/>
                  </a:lnTo>
                  <a:lnTo>
                    <a:pt x="279" y="76"/>
                  </a:lnTo>
                  <a:lnTo>
                    <a:pt x="279" y="76"/>
                  </a:lnTo>
                  <a:close/>
                  <a:moveTo>
                    <a:pt x="254" y="37"/>
                  </a:moveTo>
                  <a:lnTo>
                    <a:pt x="254" y="37"/>
                  </a:lnTo>
                  <a:lnTo>
                    <a:pt x="241" y="38"/>
                  </a:lnTo>
                  <a:lnTo>
                    <a:pt x="226" y="38"/>
                  </a:lnTo>
                  <a:lnTo>
                    <a:pt x="226" y="38"/>
                  </a:lnTo>
                  <a:lnTo>
                    <a:pt x="254" y="37"/>
                  </a:lnTo>
                  <a:lnTo>
                    <a:pt x="254" y="37"/>
                  </a:lnTo>
                  <a:close/>
                  <a:moveTo>
                    <a:pt x="67" y="31"/>
                  </a:moveTo>
                  <a:lnTo>
                    <a:pt x="67" y="31"/>
                  </a:lnTo>
                  <a:lnTo>
                    <a:pt x="49" y="33"/>
                  </a:lnTo>
                  <a:lnTo>
                    <a:pt x="41" y="33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41" y="32"/>
                  </a:lnTo>
                  <a:lnTo>
                    <a:pt x="49" y="31"/>
                  </a:lnTo>
                  <a:lnTo>
                    <a:pt x="67" y="31"/>
                  </a:lnTo>
                  <a:lnTo>
                    <a:pt x="67" y="31"/>
                  </a:lnTo>
                  <a:close/>
                  <a:moveTo>
                    <a:pt x="16" y="41"/>
                  </a:moveTo>
                  <a:lnTo>
                    <a:pt x="16" y="41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" name="Picture 30" descr="Logo&#10;&#10;Description automatically generated">
              <a:extLst>
                <a:ext uri="{FF2B5EF4-FFF2-40B4-BE49-F238E27FC236}">
                  <a16:creationId xmlns:a16="http://schemas.microsoft.com/office/drawing/2014/main" xmlns="" id="{175B2C60-2D4A-476E-B288-980E75242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8" t="8952" r="14883" b="24172"/>
            <a:stretch/>
          </p:blipFill>
          <p:spPr>
            <a:xfrm>
              <a:off x="4086809" y="772961"/>
              <a:ext cx="3316679" cy="698431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AE8A540-9475-4F89-9725-FD8E0FA0FF39}"/>
              </a:ext>
            </a:extLst>
          </p:cNvPr>
          <p:cNvSpPr/>
          <p:nvPr/>
        </p:nvSpPr>
        <p:spPr>
          <a:xfrm>
            <a:off x="2871266" y="1752065"/>
            <a:ext cx="596498" cy="47901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439D1472-2DCA-446F-86B6-3217A3EFBD3B}"/>
              </a:ext>
            </a:extLst>
          </p:cNvPr>
          <p:cNvSpPr/>
          <p:nvPr/>
        </p:nvSpPr>
        <p:spPr>
          <a:xfrm>
            <a:off x="3524856" y="1752065"/>
            <a:ext cx="2754024" cy="4790109"/>
          </a:xfrm>
          <a:prstGeom prst="roundRect">
            <a:avLst>
              <a:gd name="adj" fmla="val 56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5326E2C6-4009-4196-84DE-43D4C9FAF964}"/>
              </a:ext>
            </a:extLst>
          </p:cNvPr>
          <p:cNvSpPr/>
          <p:nvPr/>
        </p:nvSpPr>
        <p:spPr>
          <a:xfrm>
            <a:off x="6328502" y="1752065"/>
            <a:ext cx="882195" cy="4790109"/>
          </a:xfrm>
          <a:prstGeom prst="roundRect">
            <a:avLst>
              <a:gd name="adj" fmla="val 56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897DACF-F633-46A8-AAB4-C7042EAE0758}"/>
              </a:ext>
            </a:extLst>
          </p:cNvPr>
          <p:cNvSpPr/>
          <p:nvPr/>
        </p:nvSpPr>
        <p:spPr>
          <a:xfrm>
            <a:off x="7292239" y="1752065"/>
            <a:ext cx="2071320" cy="4790109"/>
          </a:xfrm>
          <a:prstGeom prst="roundRect">
            <a:avLst>
              <a:gd name="adj" fmla="val 56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972080E7-0622-430E-AF37-28DAD8A0C822}"/>
              </a:ext>
            </a:extLst>
          </p:cNvPr>
          <p:cNvSpPr/>
          <p:nvPr/>
        </p:nvSpPr>
        <p:spPr>
          <a:xfrm>
            <a:off x="9434355" y="1752065"/>
            <a:ext cx="1964240" cy="4790109"/>
          </a:xfrm>
          <a:prstGeom prst="roundRect">
            <a:avLst>
              <a:gd name="adj" fmla="val 56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DDA9DC7-9CCC-4CCD-9D7C-31A60EFB92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9783" r="54347" b="63042"/>
          <a:stretch/>
        </p:blipFill>
        <p:spPr>
          <a:xfrm>
            <a:off x="352641" y="1508079"/>
            <a:ext cx="688891" cy="64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90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3D6523D-51CF-4C30-A813-2D01344A3CDC}"/>
              </a:ext>
            </a:extLst>
          </p:cNvPr>
          <p:cNvGrpSpPr/>
          <p:nvPr/>
        </p:nvGrpSpPr>
        <p:grpSpPr>
          <a:xfrm>
            <a:off x="318520" y="44110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7BBE4ECC-D8D2-4CEF-A143-E43C427EA2FD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3C86B463-D161-4077-A83A-B4CFA3120657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DED0BE7-EB8F-45E6-8135-8085AA7CFB2E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212A0DE3-5AFF-4530-B56E-A5F57743907E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D9C23E3-A434-48BE-A06A-D3A2CEAD4529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17A93D7-8A13-458E-BD10-1CFA9B1279F1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09727D2-1E4C-4049-BB7C-C26949176ECC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BA7FB46-4121-4CAC-B8EA-4D7BBA184573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AEBA40A-2E50-4E1B-AA94-52573801655A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97">
            <a:extLst>
              <a:ext uri="{FF2B5EF4-FFF2-40B4-BE49-F238E27FC236}">
                <a16:creationId xmlns:a16="http://schemas.microsoft.com/office/drawing/2014/main" xmlns="" id="{77A02575-34C4-4DBE-BBCC-5C4B88E65775}"/>
              </a:ext>
            </a:extLst>
          </p:cNvPr>
          <p:cNvSpPr>
            <a:spLocks noEditPoints="1"/>
          </p:cNvSpPr>
          <p:nvPr/>
        </p:nvSpPr>
        <p:spPr bwMode="auto">
          <a:xfrm>
            <a:off x="3804928" y="309828"/>
            <a:ext cx="4291894" cy="1122060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xmlns="" id="{F6695690-0F53-415B-A1CD-8699240803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8952" r="14883" b="24172"/>
          <a:stretch/>
        </p:blipFill>
        <p:spPr>
          <a:xfrm>
            <a:off x="3958776" y="754222"/>
            <a:ext cx="3590341" cy="698431"/>
          </a:xfrm>
          <a:prstGeom prst="rect">
            <a:avLst/>
          </a:prstGeom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xmlns="" id="{768E7659-BEEF-4207-B724-4F1795F140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152" y="164950"/>
            <a:ext cx="4646016" cy="725126"/>
          </a:xfrm>
          <a:prstGeom prst="rect">
            <a:avLst/>
          </a:prstGeom>
        </p:spPr>
      </p:pic>
      <p:pic>
        <p:nvPicPr>
          <p:cNvPr id="15" name="图片 19">
            <a:extLst>
              <a:ext uri="{FF2B5EF4-FFF2-40B4-BE49-F238E27FC236}">
                <a16:creationId xmlns:a16="http://schemas.microsoft.com/office/drawing/2014/main" xmlns="" id="{07D26BAC-AE13-4135-9E69-E8A71D72A1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664" y="253520"/>
            <a:ext cx="4646016" cy="72512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6D67379-DB5F-44DA-8260-EA81798E96C5}"/>
              </a:ext>
            </a:extLst>
          </p:cNvPr>
          <p:cNvGrpSpPr/>
          <p:nvPr/>
        </p:nvGrpSpPr>
        <p:grpSpPr>
          <a:xfrm>
            <a:off x="1521475" y="1945126"/>
            <a:ext cx="9715789" cy="692112"/>
            <a:chOff x="1296999" y="1505814"/>
            <a:chExt cx="5220342" cy="597217"/>
          </a:xfrm>
        </p:grpSpPr>
        <p:sp>
          <p:nvSpPr>
            <p:cNvPr id="25" name="Rectangle: Rounded Corners 43">
              <a:extLst>
                <a:ext uri="{FF2B5EF4-FFF2-40B4-BE49-F238E27FC236}">
                  <a16:creationId xmlns:a16="http://schemas.microsoft.com/office/drawing/2014/main" xmlns="" id="{7C1630A3-EB87-493F-8515-C40B8F70F800}"/>
                </a:ext>
              </a:extLst>
            </p:cNvPr>
            <p:cNvSpPr/>
            <p:nvPr/>
          </p:nvSpPr>
          <p:spPr>
            <a:xfrm>
              <a:off x="1296999" y="1505814"/>
              <a:ext cx="5220342" cy="584775"/>
            </a:xfrm>
            <a:custGeom>
              <a:avLst/>
              <a:gdLst>
                <a:gd name="connsiteX0" fmla="*/ 0 w 5220342"/>
                <a:gd name="connsiteY0" fmla="*/ 97464 h 584775"/>
                <a:gd name="connsiteX1" fmla="*/ 97464 w 5220342"/>
                <a:gd name="connsiteY1" fmla="*/ 0 h 584775"/>
                <a:gd name="connsiteX2" fmla="*/ 706097 w 5220342"/>
                <a:gd name="connsiteY2" fmla="*/ 0 h 584775"/>
                <a:gd name="connsiteX3" fmla="*/ 1163969 w 5220342"/>
                <a:gd name="connsiteY3" fmla="*/ 0 h 584775"/>
                <a:gd name="connsiteX4" fmla="*/ 1722348 w 5220342"/>
                <a:gd name="connsiteY4" fmla="*/ 0 h 584775"/>
                <a:gd name="connsiteX5" fmla="*/ 2230473 w 5220342"/>
                <a:gd name="connsiteY5" fmla="*/ 0 h 584775"/>
                <a:gd name="connsiteX6" fmla="*/ 2688344 w 5220342"/>
                <a:gd name="connsiteY6" fmla="*/ 0 h 584775"/>
                <a:gd name="connsiteX7" fmla="*/ 3347232 w 5220342"/>
                <a:gd name="connsiteY7" fmla="*/ 0 h 584775"/>
                <a:gd name="connsiteX8" fmla="*/ 3805103 w 5220342"/>
                <a:gd name="connsiteY8" fmla="*/ 0 h 584775"/>
                <a:gd name="connsiteX9" fmla="*/ 4413736 w 5220342"/>
                <a:gd name="connsiteY9" fmla="*/ 0 h 584775"/>
                <a:gd name="connsiteX10" fmla="*/ 5122878 w 5220342"/>
                <a:gd name="connsiteY10" fmla="*/ 0 h 584775"/>
                <a:gd name="connsiteX11" fmla="*/ 5220342 w 5220342"/>
                <a:gd name="connsiteY11" fmla="*/ 97464 h 584775"/>
                <a:gd name="connsiteX12" fmla="*/ 5220342 w 5220342"/>
                <a:gd name="connsiteY12" fmla="*/ 487311 h 584775"/>
                <a:gd name="connsiteX13" fmla="*/ 5122878 w 5220342"/>
                <a:gd name="connsiteY13" fmla="*/ 584775 h 584775"/>
                <a:gd name="connsiteX14" fmla="*/ 4614753 w 5220342"/>
                <a:gd name="connsiteY14" fmla="*/ 584775 h 584775"/>
                <a:gd name="connsiteX15" fmla="*/ 4006119 w 5220342"/>
                <a:gd name="connsiteY15" fmla="*/ 584775 h 584775"/>
                <a:gd name="connsiteX16" fmla="*/ 3598502 w 5220342"/>
                <a:gd name="connsiteY16" fmla="*/ 584775 h 584775"/>
                <a:gd name="connsiteX17" fmla="*/ 3190886 w 5220342"/>
                <a:gd name="connsiteY17" fmla="*/ 584775 h 584775"/>
                <a:gd name="connsiteX18" fmla="*/ 2783269 w 5220342"/>
                <a:gd name="connsiteY18" fmla="*/ 584775 h 584775"/>
                <a:gd name="connsiteX19" fmla="*/ 2325398 w 5220342"/>
                <a:gd name="connsiteY19" fmla="*/ 584775 h 584775"/>
                <a:gd name="connsiteX20" fmla="*/ 1716764 w 5220342"/>
                <a:gd name="connsiteY20" fmla="*/ 584775 h 584775"/>
                <a:gd name="connsiteX21" fmla="*/ 1309147 w 5220342"/>
                <a:gd name="connsiteY21" fmla="*/ 584775 h 584775"/>
                <a:gd name="connsiteX22" fmla="*/ 801022 w 5220342"/>
                <a:gd name="connsiteY22" fmla="*/ 584775 h 584775"/>
                <a:gd name="connsiteX23" fmla="*/ 97464 w 5220342"/>
                <a:gd name="connsiteY23" fmla="*/ 584775 h 584775"/>
                <a:gd name="connsiteX24" fmla="*/ 0 w 5220342"/>
                <a:gd name="connsiteY24" fmla="*/ 487311 h 584775"/>
                <a:gd name="connsiteX25" fmla="*/ 0 w 5220342"/>
                <a:gd name="connsiteY25" fmla="*/ 97464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20342" h="584775" fill="none" extrusionOk="0">
                  <a:moveTo>
                    <a:pt x="0" y="97464"/>
                  </a:moveTo>
                  <a:cubicBezTo>
                    <a:pt x="-11758" y="49793"/>
                    <a:pt x="52865" y="-12920"/>
                    <a:pt x="97464" y="0"/>
                  </a:cubicBezTo>
                  <a:cubicBezTo>
                    <a:pt x="375329" y="-72773"/>
                    <a:pt x="425343" y="1745"/>
                    <a:pt x="706097" y="0"/>
                  </a:cubicBezTo>
                  <a:cubicBezTo>
                    <a:pt x="986851" y="-1745"/>
                    <a:pt x="940335" y="38530"/>
                    <a:pt x="1163969" y="0"/>
                  </a:cubicBezTo>
                  <a:cubicBezTo>
                    <a:pt x="1387603" y="-38530"/>
                    <a:pt x="1603722" y="1203"/>
                    <a:pt x="1722348" y="0"/>
                  </a:cubicBezTo>
                  <a:cubicBezTo>
                    <a:pt x="1840974" y="-1203"/>
                    <a:pt x="2091195" y="3910"/>
                    <a:pt x="2230473" y="0"/>
                  </a:cubicBezTo>
                  <a:cubicBezTo>
                    <a:pt x="2369751" y="-3910"/>
                    <a:pt x="2520153" y="2734"/>
                    <a:pt x="2688344" y="0"/>
                  </a:cubicBezTo>
                  <a:cubicBezTo>
                    <a:pt x="2856535" y="-2734"/>
                    <a:pt x="3204918" y="60329"/>
                    <a:pt x="3347232" y="0"/>
                  </a:cubicBezTo>
                  <a:cubicBezTo>
                    <a:pt x="3489546" y="-60329"/>
                    <a:pt x="3599579" y="47114"/>
                    <a:pt x="3805103" y="0"/>
                  </a:cubicBezTo>
                  <a:cubicBezTo>
                    <a:pt x="4010627" y="-47114"/>
                    <a:pt x="4258159" y="31419"/>
                    <a:pt x="4413736" y="0"/>
                  </a:cubicBezTo>
                  <a:cubicBezTo>
                    <a:pt x="4569313" y="-31419"/>
                    <a:pt x="4838128" y="4945"/>
                    <a:pt x="5122878" y="0"/>
                  </a:cubicBezTo>
                  <a:cubicBezTo>
                    <a:pt x="5178875" y="-2511"/>
                    <a:pt x="5232081" y="54332"/>
                    <a:pt x="5220342" y="97464"/>
                  </a:cubicBezTo>
                  <a:cubicBezTo>
                    <a:pt x="5244431" y="230502"/>
                    <a:pt x="5191516" y="293777"/>
                    <a:pt x="5220342" y="487311"/>
                  </a:cubicBezTo>
                  <a:cubicBezTo>
                    <a:pt x="5211874" y="534538"/>
                    <a:pt x="5177939" y="579860"/>
                    <a:pt x="5122878" y="584775"/>
                  </a:cubicBezTo>
                  <a:cubicBezTo>
                    <a:pt x="4954771" y="643496"/>
                    <a:pt x="4739457" y="580446"/>
                    <a:pt x="4614753" y="584775"/>
                  </a:cubicBezTo>
                  <a:cubicBezTo>
                    <a:pt x="4490050" y="589104"/>
                    <a:pt x="4274030" y="572061"/>
                    <a:pt x="4006119" y="584775"/>
                  </a:cubicBezTo>
                  <a:cubicBezTo>
                    <a:pt x="3738208" y="597489"/>
                    <a:pt x="3741145" y="554331"/>
                    <a:pt x="3598502" y="584775"/>
                  </a:cubicBezTo>
                  <a:cubicBezTo>
                    <a:pt x="3455859" y="615219"/>
                    <a:pt x="3380734" y="549148"/>
                    <a:pt x="3190886" y="584775"/>
                  </a:cubicBezTo>
                  <a:cubicBezTo>
                    <a:pt x="3001038" y="620402"/>
                    <a:pt x="2886606" y="541003"/>
                    <a:pt x="2783269" y="584775"/>
                  </a:cubicBezTo>
                  <a:cubicBezTo>
                    <a:pt x="2679932" y="628547"/>
                    <a:pt x="2475984" y="577133"/>
                    <a:pt x="2325398" y="584775"/>
                  </a:cubicBezTo>
                  <a:cubicBezTo>
                    <a:pt x="2174812" y="592417"/>
                    <a:pt x="1913395" y="519542"/>
                    <a:pt x="1716764" y="584775"/>
                  </a:cubicBezTo>
                  <a:cubicBezTo>
                    <a:pt x="1520133" y="650008"/>
                    <a:pt x="1445001" y="541733"/>
                    <a:pt x="1309147" y="584775"/>
                  </a:cubicBezTo>
                  <a:cubicBezTo>
                    <a:pt x="1173293" y="627817"/>
                    <a:pt x="1044930" y="548231"/>
                    <a:pt x="801022" y="584775"/>
                  </a:cubicBezTo>
                  <a:cubicBezTo>
                    <a:pt x="557114" y="621319"/>
                    <a:pt x="431603" y="513998"/>
                    <a:pt x="97464" y="584775"/>
                  </a:cubicBezTo>
                  <a:cubicBezTo>
                    <a:pt x="50225" y="595649"/>
                    <a:pt x="5473" y="542083"/>
                    <a:pt x="0" y="487311"/>
                  </a:cubicBezTo>
                  <a:cubicBezTo>
                    <a:pt x="-4144" y="395002"/>
                    <a:pt x="16019" y="287686"/>
                    <a:pt x="0" y="97464"/>
                  </a:cubicBezTo>
                  <a:close/>
                </a:path>
                <a:path w="5220342" h="584775" stroke="0" extrusionOk="0">
                  <a:moveTo>
                    <a:pt x="0" y="97464"/>
                  </a:moveTo>
                  <a:cubicBezTo>
                    <a:pt x="-1388" y="43226"/>
                    <a:pt x="47327" y="2810"/>
                    <a:pt x="97464" y="0"/>
                  </a:cubicBezTo>
                  <a:cubicBezTo>
                    <a:pt x="311359" y="-48424"/>
                    <a:pt x="403432" y="53896"/>
                    <a:pt x="706097" y="0"/>
                  </a:cubicBezTo>
                  <a:cubicBezTo>
                    <a:pt x="1008762" y="-53896"/>
                    <a:pt x="1177271" y="53906"/>
                    <a:pt x="1314731" y="0"/>
                  </a:cubicBezTo>
                  <a:cubicBezTo>
                    <a:pt x="1452191" y="-53906"/>
                    <a:pt x="1641656" y="34324"/>
                    <a:pt x="1923364" y="0"/>
                  </a:cubicBezTo>
                  <a:cubicBezTo>
                    <a:pt x="2205072" y="-34324"/>
                    <a:pt x="2286426" y="33048"/>
                    <a:pt x="2582252" y="0"/>
                  </a:cubicBezTo>
                  <a:cubicBezTo>
                    <a:pt x="2878078" y="-33048"/>
                    <a:pt x="2827364" y="28457"/>
                    <a:pt x="3040123" y="0"/>
                  </a:cubicBezTo>
                  <a:cubicBezTo>
                    <a:pt x="3252882" y="-28457"/>
                    <a:pt x="3336129" y="17063"/>
                    <a:pt x="3598502" y="0"/>
                  </a:cubicBezTo>
                  <a:cubicBezTo>
                    <a:pt x="3860875" y="-17063"/>
                    <a:pt x="3929072" y="916"/>
                    <a:pt x="4106628" y="0"/>
                  </a:cubicBezTo>
                  <a:cubicBezTo>
                    <a:pt x="4284184" y="-916"/>
                    <a:pt x="4419997" y="16921"/>
                    <a:pt x="4564499" y="0"/>
                  </a:cubicBezTo>
                  <a:cubicBezTo>
                    <a:pt x="4709001" y="-16921"/>
                    <a:pt x="4924243" y="65585"/>
                    <a:pt x="5122878" y="0"/>
                  </a:cubicBezTo>
                  <a:cubicBezTo>
                    <a:pt x="5178456" y="4452"/>
                    <a:pt x="5223922" y="46190"/>
                    <a:pt x="5220342" y="97464"/>
                  </a:cubicBezTo>
                  <a:cubicBezTo>
                    <a:pt x="5248903" y="177881"/>
                    <a:pt x="5194933" y="304063"/>
                    <a:pt x="5220342" y="487311"/>
                  </a:cubicBezTo>
                  <a:cubicBezTo>
                    <a:pt x="5221424" y="539877"/>
                    <a:pt x="5181212" y="585699"/>
                    <a:pt x="5122878" y="584775"/>
                  </a:cubicBezTo>
                  <a:cubicBezTo>
                    <a:pt x="4962921" y="629845"/>
                    <a:pt x="4812690" y="538113"/>
                    <a:pt x="4665007" y="584775"/>
                  </a:cubicBezTo>
                  <a:cubicBezTo>
                    <a:pt x="4517324" y="631437"/>
                    <a:pt x="4142237" y="568398"/>
                    <a:pt x="4006119" y="584775"/>
                  </a:cubicBezTo>
                  <a:cubicBezTo>
                    <a:pt x="3870001" y="601152"/>
                    <a:pt x="3709785" y="533723"/>
                    <a:pt x="3497994" y="584775"/>
                  </a:cubicBezTo>
                  <a:cubicBezTo>
                    <a:pt x="3286203" y="635827"/>
                    <a:pt x="2982499" y="512425"/>
                    <a:pt x="2839107" y="584775"/>
                  </a:cubicBezTo>
                  <a:cubicBezTo>
                    <a:pt x="2695715" y="657125"/>
                    <a:pt x="2508225" y="583690"/>
                    <a:pt x="2330981" y="584775"/>
                  </a:cubicBezTo>
                  <a:cubicBezTo>
                    <a:pt x="2153737" y="585860"/>
                    <a:pt x="1980575" y="583421"/>
                    <a:pt x="1722348" y="584775"/>
                  </a:cubicBezTo>
                  <a:cubicBezTo>
                    <a:pt x="1464121" y="586129"/>
                    <a:pt x="1356754" y="549105"/>
                    <a:pt x="1264477" y="584775"/>
                  </a:cubicBezTo>
                  <a:cubicBezTo>
                    <a:pt x="1172200" y="620445"/>
                    <a:pt x="945572" y="570767"/>
                    <a:pt x="806606" y="584775"/>
                  </a:cubicBezTo>
                  <a:cubicBezTo>
                    <a:pt x="667640" y="598783"/>
                    <a:pt x="356554" y="501120"/>
                    <a:pt x="97464" y="584775"/>
                  </a:cubicBezTo>
                  <a:cubicBezTo>
                    <a:pt x="56618" y="579893"/>
                    <a:pt x="-14370" y="534239"/>
                    <a:pt x="0" y="487311"/>
                  </a:cubicBezTo>
                  <a:cubicBezTo>
                    <a:pt x="-10232" y="370674"/>
                    <a:pt x="44103" y="256186"/>
                    <a:pt x="0" y="97464"/>
                  </a:cubicBezTo>
                  <a:close/>
                </a:path>
              </a:pathLst>
            </a:custGeom>
            <a:solidFill>
              <a:srgbClr val="E6D5F3"/>
            </a:solidFill>
            <a:ln w="12700" cap="flat" cmpd="sng" algn="ctr">
              <a:solidFill>
                <a:srgbClr val="F79AF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custGeom>
                      <a:avLst/>
                      <a:gdLst>
                        <a:gd name="connsiteX0" fmla="*/ 0 w 9715789"/>
                        <a:gd name="connsiteY0" fmla="*/ 112950 h 677693"/>
                        <a:gd name="connsiteX1" fmla="*/ 181394 w 9715789"/>
                        <a:gd name="connsiteY1" fmla="*/ 0 h 677693"/>
                        <a:gd name="connsiteX2" fmla="*/ 1314145 w 9715789"/>
                        <a:gd name="connsiteY2" fmla="*/ 0 h 677693"/>
                        <a:gd name="connsiteX3" fmla="*/ 2166309 w 9715789"/>
                        <a:gd name="connsiteY3" fmla="*/ 0 h 677693"/>
                        <a:gd name="connsiteX4" fmla="*/ 3205531 w 9715789"/>
                        <a:gd name="connsiteY4" fmla="*/ 0 h 677693"/>
                        <a:gd name="connsiteX5" fmla="*/ 3697291 w 9715789"/>
                        <a:gd name="connsiteY5" fmla="*/ 0 h 677693"/>
                        <a:gd name="connsiteX6" fmla="*/ 4151223 w 9715789"/>
                        <a:gd name="connsiteY6" fmla="*/ 0 h 677693"/>
                        <a:gd name="connsiteX7" fmla="*/ 5003385 w 9715789"/>
                        <a:gd name="connsiteY7" fmla="*/ 0 h 677693"/>
                        <a:gd name="connsiteX8" fmla="*/ 6229668 w 9715789"/>
                        <a:gd name="connsiteY8" fmla="*/ 0 h 677693"/>
                        <a:gd name="connsiteX9" fmla="*/ 7081830 w 9715789"/>
                        <a:gd name="connsiteY9" fmla="*/ 0 h 677693"/>
                        <a:gd name="connsiteX10" fmla="*/ 8214582 w 9715789"/>
                        <a:gd name="connsiteY10" fmla="*/ 0 h 677693"/>
                        <a:gd name="connsiteX11" fmla="*/ 9534394 w 9715789"/>
                        <a:gd name="connsiteY11" fmla="*/ 0 h 677693"/>
                        <a:gd name="connsiteX12" fmla="*/ 9715789 w 9715789"/>
                        <a:gd name="connsiteY12" fmla="*/ 112950 h 677693"/>
                        <a:gd name="connsiteX13" fmla="*/ 9715789 w 9715789"/>
                        <a:gd name="connsiteY13" fmla="*/ 564742 h 677693"/>
                        <a:gd name="connsiteX14" fmla="*/ 9534394 w 9715789"/>
                        <a:gd name="connsiteY14" fmla="*/ 677693 h 677693"/>
                        <a:gd name="connsiteX15" fmla="*/ 8588702 w 9715789"/>
                        <a:gd name="connsiteY15" fmla="*/ 677693 h 677693"/>
                        <a:gd name="connsiteX16" fmla="*/ 7455949 w 9715789"/>
                        <a:gd name="connsiteY16" fmla="*/ 677693 h 677693"/>
                        <a:gd name="connsiteX17" fmla="*/ 6697317 w 9715789"/>
                        <a:gd name="connsiteY17" fmla="*/ 677693 h 677693"/>
                        <a:gd name="connsiteX18" fmla="*/ 5938686 w 9715789"/>
                        <a:gd name="connsiteY18" fmla="*/ 677693 h 677693"/>
                        <a:gd name="connsiteX19" fmla="*/ 5180054 w 9715789"/>
                        <a:gd name="connsiteY19" fmla="*/ 677693 h 677693"/>
                        <a:gd name="connsiteX20" fmla="*/ 4327891 w 9715789"/>
                        <a:gd name="connsiteY20" fmla="*/ 677693 h 677693"/>
                        <a:gd name="connsiteX21" fmla="*/ 3195138 w 9715789"/>
                        <a:gd name="connsiteY21" fmla="*/ 677693 h 677693"/>
                        <a:gd name="connsiteX22" fmla="*/ 2436506 w 9715789"/>
                        <a:gd name="connsiteY22" fmla="*/ 677693 h 677693"/>
                        <a:gd name="connsiteX23" fmla="*/ 1490814 w 9715789"/>
                        <a:gd name="connsiteY23" fmla="*/ 677693 h 677693"/>
                        <a:gd name="connsiteX24" fmla="*/ 181394 w 9715789"/>
                        <a:gd name="connsiteY24" fmla="*/ 677693 h 677693"/>
                        <a:gd name="connsiteX25" fmla="*/ 0 w 9715789"/>
                        <a:gd name="connsiteY25" fmla="*/ 564742 h 677693"/>
                        <a:gd name="connsiteX26" fmla="*/ 0 w 9715789"/>
                        <a:gd name="connsiteY26" fmla="*/ 112950 h 677693"/>
                        <a:gd name="connsiteX0" fmla="*/ 0 w 9715789"/>
                        <a:gd name="connsiteY0" fmla="*/ 112950 h 677693"/>
                        <a:gd name="connsiteX1" fmla="*/ 181394 w 9715789"/>
                        <a:gd name="connsiteY1" fmla="*/ 0 h 677693"/>
                        <a:gd name="connsiteX2" fmla="*/ 1314145 w 9715789"/>
                        <a:gd name="connsiteY2" fmla="*/ 0 h 677693"/>
                        <a:gd name="connsiteX3" fmla="*/ 2446898 w 9715789"/>
                        <a:gd name="connsiteY3" fmla="*/ 0 h 677693"/>
                        <a:gd name="connsiteX4" fmla="*/ 3579650 w 9715789"/>
                        <a:gd name="connsiteY4" fmla="*/ 0 h 677693"/>
                        <a:gd name="connsiteX5" fmla="*/ 4805933 w 9715789"/>
                        <a:gd name="connsiteY5" fmla="*/ 0 h 677693"/>
                        <a:gd name="connsiteX6" fmla="*/ 5658095 w 9715789"/>
                        <a:gd name="connsiteY6" fmla="*/ 0 h 677693"/>
                        <a:gd name="connsiteX7" fmla="*/ 6697317 w 9715789"/>
                        <a:gd name="connsiteY7" fmla="*/ 0 h 677693"/>
                        <a:gd name="connsiteX8" fmla="*/ 7643010 w 9715789"/>
                        <a:gd name="connsiteY8" fmla="*/ 0 h 677693"/>
                        <a:gd name="connsiteX9" fmla="*/ 8495173 w 9715789"/>
                        <a:gd name="connsiteY9" fmla="*/ 0 h 677693"/>
                        <a:gd name="connsiteX10" fmla="*/ 9534394 w 9715789"/>
                        <a:gd name="connsiteY10" fmla="*/ 0 h 677693"/>
                        <a:gd name="connsiteX11" fmla="*/ 9715789 w 9715789"/>
                        <a:gd name="connsiteY11" fmla="*/ 112950 h 677693"/>
                        <a:gd name="connsiteX12" fmla="*/ 9715789 w 9715789"/>
                        <a:gd name="connsiteY12" fmla="*/ 564742 h 677693"/>
                        <a:gd name="connsiteX13" fmla="*/ 9534394 w 9715789"/>
                        <a:gd name="connsiteY13" fmla="*/ 677693 h 677693"/>
                        <a:gd name="connsiteX14" fmla="*/ 8682232 w 9715789"/>
                        <a:gd name="connsiteY14" fmla="*/ 677693 h 677693"/>
                        <a:gd name="connsiteX15" fmla="*/ 7455949 w 9715789"/>
                        <a:gd name="connsiteY15" fmla="*/ 677693 h 677693"/>
                        <a:gd name="connsiteX16" fmla="*/ 6510257 w 9715789"/>
                        <a:gd name="connsiteY16" fmla="*/ 677693 h 677693"/>
                        <a:gd name="connsiteX17" fmla="*/ 5283976 w 9715789"/>
                        <a:gd name="connsiteY17" fmla="*/ 677693 h 677693"/>
                        <a:gd name="connsiteX18" fmla="*/ 4338282 w 9715789"/>
                        <a:gd name="connsiteY18" fmla="*/ 677693 h 677693"/>
                        <a:gd name="connsiteX19" fmla="*/ 3771907 w 9715789"/>
                        <a:gd name="connsiteY19" fmla="*/ 677693 h 677693"/>
                        <a:gd name="connsiteX20" fmla="*/ 3205531 w 9715789"/>
                        <a:gd name="connsiteY20" fmla="*/ 677693 h 677693"/>
                        <a:gd name="connsiteX21" fmla="*/ 2353369 w 9715789"/>
                        <a:gd name="connsiteY21" fmla="*/ 677693 h 677693"/>
                        <a:gd name="connsiteX22" fmla="*/ 1501206 w 9715789"/>
                        <a:gd name="connsiteY22" fmla="*/ 677693 h 677693"/>
                        <a:gd name="connsiteX23" fmla="*/ 181394 w 9715789"/>
                        <a:gd name="connsiteY23" fmla="*/ 677693 h 677693"/>
                        <a:gd name="connsiteX24" fmla="*/ 0 w 9715789"/>
                        <a:gd name="connsiteY24" fmla="*/ 564742 h 677693"/>
                        <a:gd name="connsiteX25" fmla="*/ 0 w 9715789"/>
                        <a:gd name="connsiteY25" fmla="*/ 112950 h 6776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9715789" h="677693" fill="none" extrusionOk="0">
                          <a:moveTo>
                            <a:pt x="0" y="112950"/>
                          </a:moveTo>
                          <a:cubicBezTo>
                            <a:pt x="-24059" y="59915"/>
                            <a:pt x="111233" y="-16265"/>
                            <a:pt x="181394" y="0"/>
                          </a:cubicBezTo>
                          <a:cubicBezTo>
                            <a:pt x="682605" y="-114095"/>
                            <a:pt x="822977" y="21445"/>
                            <a:pt x="1314145" y="0"/>
                          </a:cubicBezTo>
                          <a:cubicBezTo>
                            <a:pt x="1814413" y="16000"/>
                            <a:pt x="1775421" y="58377"/>
                            <a:pt x="2166309" y="0"/>
                          </a:cubicBezTo>
                          <a:cubicBezTo>
                            <a:pt x="2643741" y="-58696"/>
                            <a:pt x="2974687" y="22702"/>
                            <a:pt x="3205531" y="0"/>
                          </a:cubicBezTo>
                          <a:cubicBezTo>
                            <a:pt x="3449229" y="-12414"/>
                            <a:pt x="3540157" y="13191"/>
                            <a:pt x="3697291" y="0"/>
                          </a:cubicBezTo>
                          <a:cubicBezTo>
                            <a:pt x="3854425" y="-13191"/>
                            <a:pt x="3979479" y="33904"/>
                            <a:pt x="4151223" y="0"/>
                          </a:cubicBezTo>
                          <a:cubicBezTo>
                            <a:pt x="4420420" y="-44316"/>
                            <a:pt x="4697285" y="-23851"/>
                            <a:pt x="5003385" y="0"/>
                          </a:cubicBezTo>
                          <a:cubicBezTo>
                            <a:pt x="5325444" y="31406"/>
                            <a:pt x="5971764" y="109152"/>
                            <a:pt x="6229668" y="0"/>
                          </a:cubicBezTo>
                          <a:cubicBezTo>
                            <a:pt x="6524460" y="-102620"/>
                            <a:pt x="6705379" y="59841"/>
                            <a:pt x="7081830" y="0"/>
                          </a:cubicBezTo>
                          <a:cubicBezTo>
                            <a:pt x="7464455" y="-141401"/>
                            <a:pt x="7869050" y="77111"/>
                            <a:pt x="8214582" y="0"/>
                          </a:cubicBezTo>
                          <a:cubicBezTo>
                            <a:pt x="8489346" y="-36427"/>
                            <a:pt x="8933143" y="92407"/>
                            <a:pt x="9534394" y="0"/>
                          </a:cubicBezTo>
                          <a:cubicBezTo>
                            <a:pt x="9642768" y="-8427"/>
                            <a:pt x="9733370" y="61142"/>
                            <a:pt x="9715789" y="112950"/>
                          </a:cubicBezTo>
                          <a:cubicBezTo>
                            <a:pt x="9764208" y="262906"/>
                            <a:pt x="9659239" y="339687"/>
                            <a:pt x="9715789" y="564742"/>
                          </a:cubicBezTo>
                          <a:cubicBezTo>
                            <a:pt x="9681779" y="630389"/>
                            <a:pt x="9653508" y="674389"/>
                            <a:pt x="9534394" y="677693"/>
                          </a:cubicBezTo>
                          <a:cubicBezTo>
                            <a:pt x="9241545" y="751251"/>
                            <a:pt x="8855662" y="730224"/>
                            <a:pt x="8588702" y="677693"/>
                          </a:cubicBezTo>
                          <a:cubicBezTo>
                            <a:pt x="8418041" y="693304"/>
                            <a:pt x="7945515" y="675562"/>
                            <a:pt x="7455949" y="677693"/>
                          </a:cubicBezTo>
                          <a:cubicBezTo>
                            <a:pt x="6951215" y="682177"/>
                            <a:pt x="6964556" y="635473"/>
                            <a:pt x="6697317" y="677693"/>
                          </a:cubicBezTo>
                          <a:cubicBezTo>
                            <a:pt x="6404733" y="706445"/>
                            <a:pt x="6278687" y="627556"/>
                            <a:pt x="5938686" y="677693"/>
                          </a:cubicBezTo>
                          <a:cubicBezTo>
                            <a:pt x="5591174" y="699235"/>
                            <a:pt x="5368073" y="631636"/>
                            <a:pt x="5180054" y="677693"/>
                          </a:cubicBezTo>
                          <a:cubicBezTo>
                            <a:pt x="5048341" y="670804"/>
                            <a:pt x="4574045" y="665381"/>
                            <a:pt x="4327891" y="677693"/>
                          </a:cubicBezTo>
                          <a:cubicBezTo>
                            <a:pt x="4066907" y="775420"/>
                            <a:pt x="3487356" y="591529"/>
                            <a:pt x="3195138" y="677693"/>
                          </a:cubicBezTo>
                          <a:cubicBezTo>
                            <a:pt x="2842616" y="768794"/>
                            <a:pt x="2697099" y="604193"/>
                            <a:pt x="2436506" y="677693"/>
                          </a:cubicBezTo>
                          <a:cubicBezTo>
                            <a:pt x="2209080" y="758229"/>
                            <a:pt x="1959396" y="632064"/>
                            <a:pt x="1490814" y="677693"/>
                          </a:cubicBezTo>
                          <a:cubicBezTo>
                            <a:pt x="1064458" y="719792"/>
                            <a:pt x="757270" y="621484"/>
                            <a:pt x="181394" y="677693"/>
                          </a:cubicBezTo>
                          <a:cubicBezTo>
                            <a:pt x="79990" y="697908"/>
                            <a:pt x="4682" y="624543"/>
                            <a:pt x="0" y="564742"/>
                          </a:cubicBezTo>
                          <a:cubicBezTo>
                            <a:pt x="-2045" y="470193"/>
                            <a:pt x="5906" y="349252"/>
                            <a:pt x="0" y="112950"/>
                          </a:cubicBezTo>
                          <a:close/>
                        </a:path>
                        <a:path w="9715789" h="677693" stroke="0" extrusionOk="0">
                          <a:moveTo>
                            <a:pt x="0" y="112950"/>
                          </a:moveTo>
                          <a:cubicBezTo>
                            <a:pt x="2473" y="37325"/>
                            <a:pt x="70777" y="6195"/>
                            <a:pt x="181394" y="0"/>
                          </a:cubicBezTo>
                          <a:cubicBezTo>
                            <a:pt x="577220" y="-47291"/>
                            <a:pt x="717136" y="34588"/>
                            <a:pt x="1314145" y="0"/>
                          </a:cubicBezTo>
                          <a:cubicBezTo>
                            <a:pt x="1804815" y="-85232"/>
                            <a:pt x="2202059" y="64912"/>
                            <a:pt x="2446898" y="0"/>
                          </a:cubicBezTo>
                          <a:cubicBezTo>
                            <a:pt x="2751937" y="-71813"/>
                            <a:pt x="3069360" y="39122"/>
                            <a:pt x="3579650" y="0"/>
                          </a:cubicBezTo>
                          <a:cubicBezTo>
                            <a:pt x="4127352" y="-59602"/>
                            <a:pt x="4230783" y="11433"/>
                            <a:pt x="4805933" y="0"/>
                          </a:cubicBezTo>
                          <a:cubicBezTo>
                            <a:pt x="5379466" y="-16339"/>
                            <a:pt x="5259432" y="44387"/>
                            <a:pt x="5658095" y="0"/>
                          </a:cubicBezTo>
                          <a:cubicBezTo>
                            <a:pt x="6059868" y="-33318"/>
                            <a:pt x="6180319" y="-18947"/>
                            <a:pt x="6697317" y="0"/>
                          </a:cubicBezTo>
                          <a:cubicBezTo>
                            <a:pt x="7155238" y="-33005"/>
                            <a:pt x="7311770" y="5958"/>
                            <a:pt x="7643010" y="0"/>
                          </a:cubicBezTo>
                          <a:cubicBezTo>
                            <a:pt x="7965669" y="-2212"/>
                            <a:pt x="8210694" y="43269"/>
                            <a:pt x="8495173" y="0"/>
                          </a:cubicBezTo>
                          <a:cubicBezTo>
                            <a:pt x="8817643" y="-75818"/>
                            <a:pt x="9218416" y="30024"/>
                            <a:pt x="9534394" y="0"/>
                          </a:cubicBezTo>
                          <a:cubicBezTo>
                            <a:pt x="9641608" y="8101"/>
                            <a:pt x="9727026" y="53455"/>
                            <a:pt x="9715789" y="112950"/>
                          </a:cubicBezTo>
                          <a:cubicBezTo>
                            <a:pt x="9747058" y="161209"/>
                            <a:pt x="9687046" y="379926"/>
                            <a:pt x="9715789" y="564742"/>
                          </a:cubicBezTo>
                          <a:cubicBezTo>
                            <a:pt x="9717950" y="644108"/>
                            <a:pt x="9645520" y="680265"/>
                            <a:pt x="9534394" y="677693"/>
                          </a:cubicBezTo>
                          <a:cubicBezTo>
                            <a:pt x="9226491" y="729658"/>
                            <a:pt x="8898006" y="622818"/>
                            <a:pt x="8682232" y="677693"/>
                          </a:cubicBezTo>
                          <a:cubicBezTo>
                            <a:pt x="8408231" y="719079"/>
                            <a:pt x="7707954" y="688346"/>
                            <a:pt x="7455949" y="677693"/>
                          </a:cubicBezTo>
                          <a:cubicBezTo>
                            <a:pt x="7226441" y="727033"/>
                            <a:pt x="6871924" y="568615"/>
                            <a:pt x="6510257" y="677693"/>
                          </a:cubicBezTo>
                          <a:cubicBezTo>
                            <a:pt x="6162902" y="700590"/>
                            <a:pt x="5573338" y="609793"/>
                            <a:pt x="5283976" y="677693"/>
                          </a:cubicBezTo>
                          <a:cubicBezTo>
                            <a:pt x="5010764" y="777842"/>
                            <a:pt x="4717682" y="760538"/>
                            <a:pt x="4338282" y="677693"/>
                          </a:cubicBezTo>
                          <a:cubicBezTo>
                            <a:pt x="4092822" y="740410"/>
                            <a:pt x="4025361" y="629819"/>
                            <a:pt x="3771907" y="677693"/>
                          </a:cubicBezTo>
                          <a:cubicBezTo>
                            <a:pt x="3518453" y="725567"/>
                            <a:pt x="3392650" y="676869"/>
                            <a:pt x="3205531" y="677693"/>
                          </a:cubicBezTo>
                          <a:cubicBezTo>
                            <a:pt x="2748168" y="692610"/>
                            <a:pt x="2562724" y="661234"/>
                            <a:pt x="2353369" y="677693"/>
                          </a:cubicBezTo>
                          <a:cubicBezTo>
                            <a:pt x="2160118" y="764569"/>
                            <a:pt x="1728282" y="679035"/>
                            <a:pt x="1501206" y="677693"/>
                          </a:cubicBezTo>
                          <a:cubicBezTo>
                            <a:pt x="1311525" y="638815"/>
                            <a:pt x="734445" y="645668"/>
                            <a:pt x="181394" y="677693"/>
                          </a:cubicBezTo>
                          <a:cubicBezTo>
                            <a:pt x="103896" y="688077"/>
                            <a:pt x="-28612" y="605378"/>
                            <a:pt x="0" y="564742"/>
                          </a:cubicBezTo>
                          <a:cubicBezTo>
                            <a:pt x="-18111" y="421252"/>
                            <a:pt x="57844" y="321187"/>
                            <a:pt x="0" y="112950"/>
                          </a:cubicBezTo>
                          <a:close/>
                        </a:path>
                        <a:path w="9715789" h="677693" fill="none" stroke="0" extrusionOk="0">
                          <a:moveTo>
                            <a:pt x="0" y="112950"/>
                          </a:moveTo>
                          <a:cubicBezTo>
                            <a:pt x="-23834" y="57128"/>
                            <a:pt x="114402" y="-2782"/>
                            <a:pt x="181394" y="0"/>
                          </a:cubicBezTo>
                          <a:cubicBezTo>
                            <a:pt x="706578" y="-85774"/>
                            <a:pt x="809441" y="-855"/>
                            <a:pt x="1314145" y="0"/>
                          </a:cubicBezTo>
                          <a:cubicBezTo>
                            <a:pt x="1826753" y="8747"/>
                            <a:pt x="1750988" y="49268"/>
                            <a:pt x="2166309" y="0"/>
                          </a:cubicBezTo>
                          <a:cubicBezTo>
                            <a:pt x="2610270" y="-14370"/>
                            <a:pt x="2955178" y="-7611"/>
                            <a:pt x="3205531" y="0"/>
                          </a:cubicBezTo>
                          <a:cubicBezTo>
                            <a:pt x="3394553" y="-30565"/>
                            <a:pt x="3478475" y="36637"/>
                            <a:pt x="3678377" y="0"/>
                          </a:cubicBezTo>
                          <a:cubicBezTo>
                            <a:pt x="3878279" y="-36637"/>
                            <a:pt x="4030238" y="6746"/>
                            <a:pt x="4151223" y="0"/>
                          </a:cubicBezTo>
                          <a:cubicBezTo>
                            <a:pt x="4455280" y="4624"/>
                            <a:pt x="4670809" y="-6535"/>
                            <a:pt x="5003385" y="0"/>
                          </a:cubicBezTo>
                          <a:cubicBezTo>
                            <a:pt x="5324810" y="-20212"/>
                            <a:pt x="5982922" y="16032"/>
                            <a:pt x="6229668" y="0"/>
                          </a:cubicBezTo>
                          <a:cubicBezTo>
                            <a:pt x="6472444" y="-59061"/>
                            <a:pt x="6698771" y="7610"/>
                            <a:pt x="7081830" y="0"/>
                          </a:cubicBezTo>
                          <a:cubicBezTo>
                            <a:pt x="7469670" y="-41412"/>
                            <a:pt x="7919214" y="66416"/>
                            <a:pt x="8214582" y="0"/>
                          </a:cubicBezTo>
                          <a:cubicBezTo>
                            <a:pt x="8550046" y="-111879"/>
                            <a:pt x="9044109" y="-40520"/>
                            <a:pt x="9534394" y="0"/>
                          </a:cubicBezTo>
                          <a:cubicBezTo>
                            <a:pt x="9648715" y="-838"/>
                            <a:pt x="9735242" y="64954"/>
                            <a:pt x="9715789" y="112950"/>
                          </a:cubicBezTo>
                          <a:cubicBezTo>
                            <a:pt x="9771307" y="281644"/>
                            <a:pt x="9695621" y="332977"/>
                            <a:pt x="9715789" y="564742"/>
                          </a:cubicBezTo>
                          <a:cubicBezTo>
                            <a:pt x="9711801" y="604715"/>
                            <a:pt x="9643550" y="685716"/>
                            <a:pt x="9534394" y="677693"/>
                          </a:cubicBezTo>
                          <a:cubicBezTo>
                            <a:pt x="9207162" y="735830"/>
                            <a:pt x="8829539" y="658208"/>
                            <a:pt x="8588702" y="677693"/>
                          </a:cubicBezTo>
                          <a:cubicBezTo>
                            <a:pt x="8371752" y="674988"/>
                            <a:pt x="7951648" y="615701"/>
                            <a:pt x="7455949" y="677693"/>
                          </a:cubicBezTo>
                          <a:cubicBezTo>
                            <a:pt x="6960960" y="701236"/>
                            <a:pt x="6966257" y="627949"/>
                            <a:pt x="6697317" y="677693"/>
                          </a:cubicBezTo>
                          <a:cubicBezTo>
                            <a:pt x="6420542" y="705837"/>
                            <a:pt x="6283106" y="605651"/>
                            <a:pt x="5938686" y="677693"/>
                          </a:cubicBezTo>
                          <a:cubicBezTo>
                            <a:pt x="5574575" y="742374"/>
                            <a:pt x="5357905" y="620534"/>
                            <a:pt x="5180054" y="677693"/>
                          </a:cubicBezTo>
                          <a:cubicBezTo>
                            <a:pt x="4991333" y="796272"/>
                            <a:pt x="4540693" y="702229"/>
                            <a:pt x="4327891" y="677693"/>
                          </a:cubicBezTo>
                          <a:cubicBezTo>
                            <a:pt x="4111446" y="645382"/>
                            <a:pt x="3583106" y="594322"/>
                            <a:pt x="3195138" y="677693"/>
                          </a:cubicBezTo>
                          <a:cubicBezTo>
                            <a:pt x="2802304" y="767363"/>
                            <a:pt x="2713340" y="594223"/>
                            <a:pt x="2436506" y="677693"/>
                          </a:cubicBezTo>
                          <a:cubicBezTo>
                            <a:pt x="2152565" y="738674"/>
                            <a:pt x="1887927" y="658851"/>
                            <a:pt x="1490814" y="677693"/>
                          </a:cubicBezTo>
                          <a:cubicBezTo>
                            <a:pt x="1041370" y="682670"/>
                            <a:pt x="761690" y="557359"/>
                            <a:pt x="181394" y="677693"/>
                          </a:cubicBezTo>
                          <a:cubicBezTo>
                            <a:pt x="104404" y="682504"/>
                            <a:pt x="22921" y="619532"/>
                            <a:pt x="0" y="564742"/>
                          </a:cubicBezTo>
                          <a:cubicBezTo>
                            <a:pt x="-162" y="423117"/>
                            <a:pt x="49037" y="330953"/>
                            <a:pt x="0" y="11295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79AF4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905BAB6-3850-4117-B527-38A42816AAC8}"/>
                </a:ext>
              </a:extLst>
            </p:cNvPr>
            <p:cNvSpPr/>
            <p:nvPr/>
          </p:nvSpPr>
          <p:spPr>
            <a:xfrm>
              <a:off x="1396033" y="1545318"/>
              <a:ext cx="5020809" cy="557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biểu tượng 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 hợp với từng câu lạc bộ: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A1602E1-535A-4926-B7F4-76B328FA4E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6" t="9436" r="31089" b="63389"/>
          <a:stretch/>
        </p:blipFill>
        <p:spPr>
          <a:xfrm>
            <a:off x="964701" y="1880750"/>
            <a:ext cx="525701" cy="692324"/>
          </a:xfrm>
          <a:prstGeom prst="rect">
            <a:avLst/>
          </a:prstGeom>
        </p:spPr>
      </p:pic>
      <p:pic>
        <p:nvPicPr>
          <p:cNvPr id="33" name="Picture 3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6A10CE63-6739-4ED4-8E00-625E646242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6" t="40679" r="56094" b="277"/>
          <a:stretch/>
        </p:blipFill>
        <p:spPr>
          <a:xfrm>
            <a:off x="3365977" y="4118634"/>
            <a:ext cx="1885717" cy="156608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BEAE002-B049-4A1F-AE51-C8E1637EFF80}"/>
              </a:ext>
            </a:extLst>
          </p:cNvPr>
          <p:cNvGrpSpPr/>
          <p:nvPr/>
        </p:nvGrpSpPr>
        <p:grpSpPr>
          <a:xfrm>
            <a:off x="680616" y="2950868"/>
            <a:ext cx="2533421" cy="1047483"/>
            <a:chOff x="3143950" y="3563749"/>
            <a:chExt cx="1885717" cy="1047483"/>
          </a:xfrm>
        </p:grpSpPr>
        <p:pic>
          <p:nvPicPr>
            <p:cNvPr id="34" name="Picture 33" descr="Graphical user interface&#10;&#10;Description automatically generated">
              <a:extLst>
                <a:ext uri="{FF2B5EF4-FFF2-40B4-BE49-F238E27FC236}">
                  <a16:creationId xmlns:a16="http://schemas.microsoft.com/office/drawing/2014/main" xmlns="" id="{D9115905-4620-46B0-95BB-17FF855F0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70" b="60508"/>
            <a:stretch/>
          </p:blipFill>
          <p:spPr>
            <a:xfrm>
              <a:off x="3143950" y="3563749"/>
              <a:ext cx="1885717" cy="1047483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931AAEB5-21EF-4CC4-9F07-F1EEA2D3B95F}"/>
                </a:ext>
              </a:extLst>
            </p:cNvPr>
            <p:cNvSpPr/>
            <p:nvPr/>
          </p:nvSpPr>
          <p:spPr>
            <a:xfrm>
              <a:off x="3297479" y="3939328"/>
              <a:ext cx="1578657" cy="409303"/>
            </a:xfrm>
            <a:prstGeom prst="rect">
              <a:avLst/>
            </a:prstGeom>
            <a:solidFill>
              <a:srgbClr val="F8A678"/>
            </a:solidFill>
            <a:ln>
              <a:solidFill>
                <a:srgbClr val="F8A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cọ nhí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6AFB40B-FCC5-47CC-A470-C594116CE652}"/>
              </a:ext>
            </a:extLst>
          </p:cNvPr>
          <p:cNvGrpSpPr/>
          <p:nvPr/>
        </p:nvGrpSpPr>
        <p:grpSpPr>
          <a:xfrm>
            <a:off x="6001181" y="2892107"/>
            <a:ext cx="2797214" cy="1047483"/>
            <a:chOff x="3143950" y="3563749"/>
            <a:chExt cx="1918084" cy="1047483"/>
          </a:xfrm>
        </p:grpSpPr>
        <p:pic>
          <p:nvPicPr>
            <p:cNvPr id="37" name="Picture 36" descr="Graphical user interface&#10;&#10;Description automatically generated">
              <a:extLst>
                <a:ext uri="{FF2B5EF4-FFF2-40B4-BE49-F238E27FC236}">
                  <a16:creationId xmlns:a16="http://schemas.microsoft.com/office/drawing/2014/main" xmlns="" id="{7E42342E-F004-4D23-A47C-B22A989326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70" b="60508"/>
            <a:stretch/>
          </p:blipFill>
          <p:spPr>
            <a:xfrm>
              <a:off x="3143950" y="3563749"/>
              <a:ext cx="1918084" cy="1047483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73FD0806-1D1B-4F69-8168-0003EE71116A}"/>
                </a:ext>
              </a:extLst>
            </p:cNvPr>
            <p:cNvSpPr/>
            <p:nvPr/>
          </p:nvSpPr>
          <p:spPr>
            <a:xfrm rot="21442526">
              <a:off x="3297443" y="3937791"/>
              <a:ext cx="1645787" cy="409303"/>
            </a:xfrm>
            <a:prstGeom prst="rect">
              <a:avLst/>
            </a:prstGeom>
            <a:solidFill>
              <a:srgbClr val="F8A678"/>
            </a:solidFill>
            <a:ln>
              <a:solidFill>
                <a:srgbClr val="F8A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 sơn ca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93847A0-6482-4CE8-82CF-440023CE025A}"/>
              </a:ext>
            </a:extLst>
          </p:cNvPr>
          <p:cNvGrpSpPr/>
          <p:nvPr/>
        </p:nvGrpSpPr>
        <p:grpSpPr>
          <a:xfrm>
            <a:off x="9026129" y="2878089"/>
            <a:ext cx="2024092" cy="1047483"/>
            <a:chOff x="3143950" y="3563749"/>
            <a:chExt cx="1885717" cy="1047483"/>
          </a:xfrm>
        </p:grpSpPr>
        <p:pic>
          <p:nvPicPr>
            <p:cNvPr id="40" name="Picture 39" descr="Graphical user interface&#10;&#10;Description automatically generated">
              <a:extLst>
                <a:ext uri="{FF2B5EF4-FFF2-40B4-BE49-F238E27FC236}">
                  <a16:creationId xmlns:a16="http://schemas.microsoft.com/office/drawing/2014/main" xmlns="" id="{E0C6EF18-CEBF-4B18-86E2-AB271E60D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70" b="60508"/>
            <a:stretch/>
          </p:blipFill>
          <p:spPr>
            <a:xfrm>
              <a:off x="3143950" y="3563749"/>
              <a:ext cx="1885717" cy="1047483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D858E8E1-100E-4A8E-96AE-94A816B2ED2F}"/>
                </a:ext>
              </a:extLst>
            </p:cNvPr>
            <p:cNvSpPr/>
            <p:nvPr/>
          </p:nvSpPr>
          <p:spPr>
            <a:xfrm rot="21442526">
              <a:off x="3297479" y="3939328"/>
              <a:ext cx="1578657" cy="409303"/>
            </a:xfrm>
            <a:prstGeom prst="rect">
              <a:avLst/>
            </a:prstGeom>
            <a:solidFill>
              <a:srgbClr val="F8A678"/>
            </a:solidFill>
            <a:ln>
              <a:solidFill>
                <a:srgbClr val="F8A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 đá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F8B3F9D5-3602-461E-965D-BC506A375D31}"/>
              </a:ext>
            </a:extLst>
          </p:cNvPr>
          <p:cNvGrpSpPr/>
          <p:nvPr/>
        </p:nvGrpSpPr>
        <p:grpSpPr>
          <a:xfrm>
            <a:off x="3573805" y="2907956"/>
            <a:ext cx="2113646" cy="1047483"/>
            <a:chOff x="3143950" y="3563749"/>
            <a:chExt cx="1885717" cy="1047483"/>
          </a:xfrm>
        </p:grpSpPr>
        <p:pic>
          <p:nvPicPr>
            <p:cNvPr id="43" name="Picture 42" descr="Graphical user interface&#10;&#10;Description automatically generated">
              <a:extLst>
                <a:ext uri="{FF2B5EF4-FFF2-40B4-BE49-F238E27FC236}">
                  <a16:creationId xmlns:a16="http://schemas.microsoft.com/office/drawing/2014/main" xmlns="" id="{48337801-9B9C-477E-8D31-51692E4458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70" b="60508"/>
            <a:stretch/>
          </p:blipFill>
          <p:spPr>
            <a:xfrm>
              <a:off x="3143950" y="3563749"/>
              <a:ext cx="1885717" cy="1047483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3168BFE-4698-4FBB-9B7C-686C9EEC9E20}"/>
                </a:ext>
              </a:extLst>
            </p:cNvPr>
            <p:cNvSpPr/>
            <p:nvPr/>
          </p:nvSpPr>
          <p:spPr>
            <a:xfrm rot="21442526">
              <a:off x="3297479" y="3939328"/>
              <a:ext cx="1578657" cy="409303"/>
            </a:xfrm>
            <a:prstGeom prst="rect">
              <a:avLst/>
            </a:prstGeom>
            <a:solidFill>
              <a:srgbClr val="F8A678"/>
            </a:solidFill>
            <a:ln>
              <a:solidFill>
                <a:srgbClr val="F8A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Võ thuật</a:t>
              </a:r>
            </a:p>
          </p:txBody>
        </p:sp>
      </p:grpSp>
      <p:pic>
        <p:nvPicPr>
          <p:cNvPr id="45" name="Picture 4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0851FDAC-6B3E-4A2A-8D96-9AFE7ACC1F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8" r="78270"/>
          <a:stretch/>
        </p:blipFill>
        <p:spPr>
          <a:xfrm>
            <a:off x="809748" y="4088768"/>
            <a:ext cx="1885717" cy="1427859"/>
          </a:xfrm>
          <a:prstGeom prst="rect">
            <a:avLst/>
          </a:prstGeom>
        </p:spPr>
      </p:pic>
      <p:pic>
        <p:nvPicPr>
          <p:cNvPr id="46" name="Picture 45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EDF8C85D-A025-48C1-B16B-938487FBD9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7" t="40112" r="25953" b="844"/>
          <a:stretch/>
        </p:blipFill>
        <p:spPr>
          <a:xfrm>
            <a:off x="6283818" y="4077432"/>
            <a:ext cx="1885717" cy="1566083"/>
          </a:xfrm>
          <a:prstGeom prst="rect">
            <a:avLst/>
          </a:prstGeom>
        </p:spPr>
      </p:pic>
      <p:pic>
        <p:nvPicPr>
          <p:cNvPr id="47" name="Picture 46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A9B7807C-1F12-428C-B62B-09F91B95CA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3" t="39047" r="1197" b="1909"/>
          <a:stretch/>
        </p:blipFill>
        <p:spPr>
          <a:xfrm>
            <a:off x="8972138" y="4017732"/>
            <a:ext cx="1885717" cy="156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7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0.22474 0.3615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37 0.3752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22813 0.3662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22852 0.3662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693CC62-E0EC-407A-AC6C-D00C03BE36A2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4BE37AFA-15FF-4EF9-8D09-47C93CA04D97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8585E69-A01B-49A0-B872-D805F3235FD3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7F0C127F-8500-4A7A-B955-6CD50274A36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4A339A9-FB9C-4CAA-8A72-AA53F0228440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06707BAC-8A90-47E8-B29E-EDD64B630EC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14AF89F-9886-4B9A-99BA-BAD711A8216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53065A0-3E85-4CD1-8B19-3C3EABFAD62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10CDB2D-65DC-4185-8DBF-C490FBAC6A01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3816A34-FCA8-4649-A2CA-561153B2B45C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xmlns="" id="{A1B22BD6-1C71-4268-B1E3-0BC35EE88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41" y="1697909"/>
            <a:ext cx="8648830" cy="503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89CF64-E5C2-4825-BFA7-3E15872F60A2}"/>
              </a:ext>
            </a:extLst>
          </p:cNvPr>
          <p:cNvSpPr txBox="1"/>
          <p:nvPr/>
        </p:nvSpPr>
        <p:spPr>
          <a:xfrm>
            <a:off x="1477288" y="797930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320B7D8-ED5C-4252-8B28-A55678291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8" y="235009"/>
            <a:ext cx="4738301" cy="106958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xmlns="" id="{756FA8B8-94E3-41DF-99AF-6C2F871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4058" y="-15058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13">
            <a:extLst>
              <a:ext uri="{FF2B5EF4-FFF2-40B4-BE49-F238E27FC236}">
                <a16:creationId xmlns:a16="http://schemas.microsoft.com/office/drawing/2014/main" xmlns="" id="{9603D7C3-20E9-42F1-8E29-217D9F3CF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2" y="5116485"/>
            <a:ext cx="1979743" cy="167812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8D4037A-B775-4E92-9EF0-3AE2F0CE13E0}"/>
              </a:ext>
            </a:extLst>
          </p:cNvPr>
          <p:cNvGrpSpPr/>
          <p:nvPr/>
        </p:nvGrpSpPr>
        <p:grpSpPr>
          <a:xfrm>
            <a:off x="316374" y="1799792"/>
            <a:ext cx="2550801" cy="3252016"/>
            <a:chOff x="966867" y="1323412"/>
            <a:chExt cx="6052754" cy="363784"/>
          </a:xfrm>
          <a:solidFill>
            <a:schemeClr val="bg1"/>
          </a:solidFill>
        </p:grpSpPr>
        <p:sp>
          <p:nvSpPr>
            <p:cNvPr id="27" name="Rectangle: Rounded Corners 43">
              <a:extLst>
                <a:ext uri="{FF2B5EF4-FFF2-40B4-BE49-F238E27FC236}">
                  <a16:creationId xmlns:a16="http://schemas.microsoft.com/office/drawing/2014/main" xmlns="" id="{141ED82E-4DDE-4FCA-91C2-DB3439C63315}"/>
                </a:ext>
              </a:extLst>
            </p:cNvPr>
            <p:cNvSpPr/>
            <p:nvPr/>
          </p:nvSpPr>
          <p:spPr>
            <a:xfrm>
              <a:off x="966867" y="1323412"/>
              <a:ext cx="5913335" cy="363784"/>
            </a:xfrm>
            <a:custGeom>
              <a:avLst/>
              <a:gdLst>
                <a:gd name="connsiteX0" fmla="*/ 0 w 2385914"/>
                <a:gd name="connsiteY0" fmla="*/ 293341 h 1760009"/>
                <a:gd name="connsiteX1" fmla="*/ 293341 w 2385914"/>
                <a:gd name="connsiteY1" fmla="*/ 0 h 1760009"/>
                <a:gd name="connsiteX2" fmla="*/ 875093 w 2385914"/>
                <a:gd name="connsiteY2" fmla="*/ 0 h 1760009"/>
                <a:gd name="connsiteX3" fmla="*/ 1492829 w 2385914"/>
                <a:gd name="connsiteY3" fmla="*/ 0 h 1760009"/>
                <a:gd name="connsiteX4" fmla="*/ 2092573 w 2385914"/>
                <a:gd name="connsiteY4" fmla="*/ 0 h 1760009"/>
                <a:gd name="connsiteX5" fmla="*/ 2385914 w 2385914"/>
                <a:gd name="connsiteY5" fmla="*/ 293341 h 1760009"/>
                <a:gd name="connsiteX6" fmla="*/ 2385914 w 2385914"/>
                <a:gd name="connsiteY6" fmla="*/ 891738 h 1760009"/>
                <a:gd name="connsiteX7" fmla="*/ 2385914 w 2385914"/>
                <a:gd name="connsiteY7" fmla="*/ 1466668 h 1760009"/>
                <a:gd name="connsiteX8" fmla="*/ 2092573 w 2385914"/>
                <a:gd name="connsiteY8" fmla="*/ 1760009 h 1760009"/>
                <a:gd name="connsiteX9" fmla="*/ 1546806 w 2385914"/>
                <a:gd name="connsiteY9" fmla="*/ 1760009 h 1760009"/>
                <a:gd name="connsiteX10" fmla="*/ 929070 w 2385914"/>
                <a:gd name="connsiteY10" fmla="*/ 1760009 h 1760009"/>
                <a:gd name="connsiteX11" fmla="*/ 293341 w 2385914"/>
                <a:gd name="connsiteY11" fmla="*/ 1760009 h 1760009"/>
                <a:gd name="connsiteX12" fmla="*/ 0 w 2385914"/>
                <a:gd name="connsiteY12" fmla="*/ 1466668 h 1760009"/>
                <a:gd name="connsiteX13" fmla="*/ 0 w 2385914"/>
                <a:gd name="connsiteY13" fmla="*/ 880005 h 1760009"/>
                <a:gd name="connsiteX14" fmla="*/ 0 w 2385914"/>
                <a:gd name="connsiteY14" fmla="*/ 293341 h 176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5914" h="1760009" fill="none" extrusionOk="0">
                  <a:moveTo>
                    <a:pt x="0" y="293341"/>
                  </a:moveTo>
                  <a:cubicBezTo>
                    <a:pt x="10094" y="152068"/>
                    <a:pt x="117621" y="-9466"/>
                    <a:pt x="293341" y="0"/>
                  </a:cubicBezTo>
                  <a:cubicBezTo>
                    <a:pt x="487746" y="-382"/>
                    <a:pt x="643477" y="33345"/>
                    <a:pt x="875093" y="0"/>
                  </a:cubicBezTo>
                  <a:cubicBezTo>
                    <a:pt x="1106709" y="-33345"/>
                    <a:pt x="1346254" y="65809"/>
                    <a:pt x="1492829" y="0"/>
                  </a:cubicBezTo>
                  <a:cubicBezTo>
                    <a:pt x="1639404" y="-65809"/>
                    <a:pt x="1948423" y="64858"/>
                    <a:pt x="2092573" y="0"/>
                  </a:cubicBezTo>
                  <a:cubicBezTo>
                    <a:pt x="2243899" y="17104"/>
                    <a:pt x="2416239" y="168970"/>
                    <a:pt x="2385914" y="293341"/>
                  </a:cubicBezTo>
                  <a:cubicBezTo>
                    <a:pt x="2435117" y="420766"/>
                    <a:pt x="2341551" y="603780"/>
                    <a:pt x="2385914" y="891738"/>
                  </a:cubicBezTo>
                  <a:cubicBezTo>
                    <a:pt x="2430277" y="1179696"/>
                    <a:pt x="2337969" y="1253210"/>
                    <a:pt x="2385914" y="1466668"/>
                  </a:cubicBezTo>
                  <a:cubicBezTo>
                    <a:pt x="2391208" y="1654661"/>
                    <a:pt x="2264809" y="1747131"/>
                    <a:pt x="2092573" y="1760009"/>
                  </a:cubicBezTo>
                  <a:cubicBezTo>
                    <a:pt x="1884580" y="1767181"/>
                    <a:pt x="1751668" y="1734964"/>
                    <a:pt x="1546806" y="1760009"/>
                  </a:cubicBezTo>
                  <a:cubicBezTo>
                    <a:pt x="1341944" y="1785054"/>
                    <a:pt x="1126168" y="1741551"/>
                    <a:pt x="929070" y="1760009"/>
                  </a:cubicBezTo>
                  <a:cubicBezTo>
                    <a:pt x="731972" y="1778467"/>
                    <a:pt x="481058" y="1686465"/>
                    <a:pt x="293341" y="1760009"/>
                  </a:cubicBezTo>
                  <a:cubicBezTo>
                    <a:pt x="138431" y="1754950"/>
                    <a:pt x="14983" y="1618458"/>
                    <a:pt x="0" y="1466668"/>
                  </a:cubicBezTo>
                  <a:cubicBezTo>
                    <a:pt x="-22786" y="1308779"/>
                    <a:pt x="329" y="1169015"/>
                    <a:pt x="0" y="880005"/>
                  </a:cubicBezTo>
                  <a:cubicBezTo>
                    <a:pt x="-329" y="590995"/>
                    <a:pt x="9051" y="436821"/>
                    <a:pt x="0" y="293341"/>
                  </a:cubicBezTo>
                  <a:close/>
                </a:path>
                <a:path w="2385914" h="1760009" stroke="0" extrusionOk="0">
                  <a:moveTo>
                    <a:pt x="0" y="293341"/>
                  </a:moveTo>
                  <a:cubicBezTo>
                    <a:pt x="-34656" y="121095"/>
                    <a:pt x="154572" y="17692"/>
                    <a:pt x="293341" y="0"/>
                  </a:cubicBezTo>
                  <a:cubicBezTo>
                    <a:pt x="513052" y="-66363"/>
                    <a:pt x="625147" y="48176"/>
                    <a:pt x="911077" y="0"/>
                  </a:cubicBezTo>
                  <a:cubicBezTo>
                    <a:pt x="1197007" y="-48176"/>
                    <a:pt x="1279012" y="68229"/>
                    <a:pt x="1528814" y="0"/>
                  </a:cubicBezTo>
                  <a:cubicBezTo>
                    <a:pt x="1778616" y="-68229"/>
                    <a:pt x="1865767" y="55552"/>
                    <a:pt x="2092573" y="0"/>
                  </a:cubicBezTo>
                  <a:cubicBezTo>
                    <a:pt x="2286841" y="-7164"/>
                    <a:pt x="2371990" y="112101"/>
                    <a:pt x="2385914" y="293341"/>
                  </a:cubicBezTo>
                  <a:cubicBezTo>
                    <a:pt x="2394937" y="510719"/>
                    <a:pt x="2337689" y="654308"/>
                    <a:pt x="2385914" y="856538"/>
                  </a:cubicBezTo>
                  <a:cubicBezTo>
                    <a:pt x="2434139" y="1058768"/>
                    <a:pt x="2330654" y="1235099"/>
                    <a:pt x="2385914" y="1466668"/>
                  </a:cubicBezTo>
                  <a:cubicBezTo>
                    <a:pt x="2393196" y="1640980"/>
                    <a:pt x="2243559" y="1719800"/>
                    <a:pt x="2092573" y="1760009"/>
                  </a:cubicBezTo>
                  <a:cubicBezTo>
                    <a:pt x="1861834" y="1806984"/>
                    <a:pt x="1670462" y="1749477"/>
                    <a:pt x="1510821" y="1760009"/>
                  </a:cubicBezTo>
                  <a:cubicBezTo>
                    <a:pt x="1351180" y="1770541"/>
                    <a:pt x="1165399" y="1738875"/>
                    <a:pt x="965054" y="1760009"/>
                  </a:cubicBezTo>
                  <a:cubicBezTo>
                    <a:pt x="764709" y="1781143"/>
                    <a:pt x="468266" y="1700213"/>
                    <a:pt x="293341" y="1760009"/>
                  </a:cubicBezTo>
                  <a:cubicBezTo>
                    <a:pt x="141263" y="1748433"/>
                    <a:pt x="20799" y="1632942"/>
                    <a:pt x="0" y="1466668"/>
                  </a:cubicBezTo>
                  <a:cubicBezTo>
                    <a:pt x="-38916" y="1283239"/>
                    <a:pt x="24754" y="1017416"/>
                    <a:pt x="0" y="903471"/>
                  </a:cubicBezTo>
                  <a:cubicBezTo>
                    <a:pt x="-24754" y="789526"/>
                    <a:pt x="64930" y="459226"/>
                    <a:pt x="0" y="293341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custGeom>
                      <a:avLst/>
                      <a:gdLst>
                        <a:gd name="connsiteX0" fmla="*/ 0 w 2492046"/>
                        <a:gd name="connsiteY0" fmla="*/ 542014 h 3252016"/>
                        <a:gd name="connsiteX1" fmla="*/ 306389 w 2492046"/>
                        <a:gd name="connsiteY1" fmla="*/ 0 h 3252016"/>
                        <a:gd name="connsiteX2" fmla="*/ 914019 w 2492046"/>
                        <a:gd name="connsiteY2" fmla="*/ 0 h 3252016"/>
                        <a:gd name="connsiteX3" fmla="*/ 1559234 w 2492046"/>
                        <a:gd name="connsiteY3" fmla="*/ 0 h 3252016"/>
                        <a:gd name="connsiteX4" fmla="*/ 2185656 w 2492046"/>
                        <a:gd name="connsiteY4" fmla="*/ 0 h 3252016"/>
                        <a:gd name="connsiteX5" fmla="*/ 2492046 w 2492046"/>
                        <a:gd name="connsiteY5" fmla="*/ 542014 h 3252016"/>
                        <a:gd name="connsiteX6" fmla="*/ 2492046 w 2492046"/>
                        <a:gd name="connsiteY6" fmla="*/ 1647688 h 3252016"/>
                        <a:gd name="connsiteX7" fmla="*/ 2492046 w 2492046"/>
                        <a:gd name="connsiteY7" fmla="*/ 2710001 h 3252016"/>
                        <a:gd name="connsiteX8" fmla="*/ 2185656 w 2492046"/>
                        <a:gd name="connsiteY8" fmla="*/ 3252016 h 3252016"/>
                        <a:gd name="connsiteX9" fmla="*/ 1615612 w 2492046"/>
                        <a:gd name="connsiteY9" fmla="*/ 3252016 h 3252016"/>
                        <a:gd name="connsiteX10" fmla="*/ 970397 w 2492046"/>
                        <a:gd name="connsiteY10" fmla="*/ 3252016 h 3252016"/>
                        <a:gd name="connsiteX11" fmla="*/ 306389 w 2492046"/>
                        <a:gd name="connsiteY11" fmla="*/ 3252016 h 3252016"/>
                        <a:gd name="connsiteX12" fmla="*/ 0 w 2492046"/>
                        <a:gd name="connsiteY12" fmla="*/ 2710001 h 3252016"/>
                        <a:gd name="connsiteX13" fmla="*/ 0 w 2492046"/>
                        <a:gd name="connsiteY13" fmla="*/ 1626008 h 3252016"/>
                        <a:gd name="connsiteX14" fmla="*/ 0 w 2492046"/>
                        <a:gd name="connsiteY14" fmla="*/ 542014 h 3252016"/>
                        <a:gd name="connsiteX0" fmla="*/ 0 w 2492046"/>
                        <a:gd name="connsiteY0" fmla="*/ 542014 h 3252016"/>
                        <a:gd name="connsiteX1" fmla="*/ 306389 w 2492046"/>
                        <a:gd name="connsiteY1" fmla="*/ 0 h 3252016"/>
                        <a:gd name="connsiteX2" fmla="*/ 951604 w 2492046"/>
                        <a:gd name="connsiteY2" fmla="*/ 0 h 3252016"/>
                        <a:gd name="connsiteX3" fmla="*/ 1596819 w 2492046"/>
                        <a:gd name="connsiteY3" fmla="*/ 0 h 3252016"/>
                        <a:gd name="connsiteX4" fmla="*/ 2185656 w 2492046"/>
                        <a:gd name="connsiteY4" fmla="*/ 0 h 3252016"/>
                        <a:gd name="connsiteX5" fmla="*/ 2492046 w 2492046"/>
                        <a:gd name="connsiteY5" fmla="*/ 542014 h 3252016"/>
                        <a:gd name="connsiteX6" fmla="*/ 2492046 w 2492046"/>
                        <a:gd name="connsiteY6" fmla="*/ 1582648 h 3252016"/>
                        <a:gd name="connsiteX7" fmla="*/ 2492046 w 2492046"/>
                        <a:gd name="connsiteY7" fmla="*/ 2710001 h 3252016"/>
                        <a:gd name="connsiteX8" fmla="*/ 2185656 w 2492046"/>
                        <a:gd name="connsiteY8" fmla="*/ 3252016 h 3252016"/>
                        <a:gd name="connsiteX9" fmla="*/ 1578026 w 2492046"/>
                        <a:gd name="connsiteY9" fmla="*/ 3252016 h 3252016"/>
                        <a:gd name="connsiteX10" fmla="*/ 1007982 w 2492046"/>
                        <a:gd name="connsiteY10" fmla="*/ 3252016 h 3252016"/>
                        <a:gd name="connsiteX11" fmla="*/ 306389 w 2492046"/>
                        <a:gd name="connsiteY11" fmla="*/ 3252016 h 3252016"/>
                        <a:gd name="connsiteX12" fmla="*/ 0 w 2492046"/>
                        <a:gd name="connsiteY12" fmla="*/ 2710001 h 3252016"/>
                        <a:gd name="connsiteX13" fmla="*/ 0 w 2492046"/>
                        <a:gd name="connsiteY13" fmla="*/ 1669367 h 3252016"/>
                        <a:gd name="connsiteX14" fmla="*/ 0 w 2492046"/>
                        <a:gd name="connsiteY14" fmla="*/ 542014 h 32520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92046" h="3252016" fill="none" extrusionOk="0">
                          <a:moveTo>
                            <a:pt x="0" y="542014"/>
                          </a:moveTo>
                          <a:cubicBezTo>
                            <a:pt x="-22874" y="257913"/>
                            <a:pt x="137533" y="-41779"/>
                            <a:pt x="306389" y="0"/>
                          </a:cubicBezTo>
                          <a:cubicBezTo>
                            <a:pt x="545684" y="-19189"/>
                            <a:pt x="670253" y="31728"/>
                            <a:pt x="914019" y="0"/>
                          </a:cubicBezTo>
                          <a:cubicBezTo>
                            <a:pt x="1166706" y="-35489"/>
                            <a:pt x="1416345" y="78956"/>
                            <a:pt x="1559234" y="0"/>
                          </a:cubicBezTo>
                          <a:cubicBezTo>
                            <a:pt x="1674103" y="-145750"/>
                            <a:pt x="2026143" y="88959"/>
                            <a:pt x="2185656" y="0"/>
                          </a:cubicBezTo>
                          <a:cubicBezTo>
                            <a:pt x="2316992" y="89606"/>
                            <a:pt x="2488873" y="296727"/>
                            <a:pt x="2492046" y="542014"/>
                          </a:cubicBezTo>
                          <a:cubicBezTo>
                            <a:pt x="2544026" y="788558"/>
                            <a:pt x="2356995" y="1159534"/>
                            <a:pt x="2492046" y="1647688"/>
                          </a:cubicBezTo>
                          <a:cubicBezTo>
                            <a:pt x="2558231" y="2166952"/>
                            <a:pt x="2462479" y="2308346"/>
                            <a:pt x="2492046" y="2710001"/>
                          </a:cubicBezTo>
                          <a:cubicBezTo>
                            <a:pt x="2462942" y="3075495"/>
                            <a:pt x="2394371" y="3187875"/>
                            <a:pt x="2185656" y="3252016"/>
                          </a:cubicBezTo>
                          <a:cubicBezTo>
                            <a:pt x="1937652" y="3276246"/>
                            <a:pt x="1788808" y="3222606"/>
                            <a:pt x="1615612" y="3252016"/>
                          </a:cubicBezTo>
                          <a:cubicBezTo>
                            <a:pt x="1407096" y="3252982"/>
                            <a:pt x="1159884" y="3202820"/>
                            <a:pt x="970397" y="3252016"/>
                          </a:cubicBezTo>
                          <a:cubicBezTo>
                            <a:pt x="803659" y="3258232"/>
                            <a:pt x="512590" y="3109215"/>
                            <a:pt x="306389" y="3252016"/>
                          </a:cubicBezTo>
                          <a:cubicBezTo>
                            <a:pt x="159826" y="3172748"/>
                            <a:pt x="79767" y="2982318"/>
                            <a:pt x="0" y="2710001"/>
                          </a:cubicBezTo>
                          <a:cubicBezTo>
                            <a:pt x="-58482" y="2453524"/>
                            <a:pt x="6417" y="2159409"/>
                            <a:pt x="0" y="1626008"/>
                          </a:cubicBezTo>
                          <a:cubicBezTo>
                            <a:pt x="-26967" y="1042279"/>
                            <a:pt x="17783" y="812285"/>
                            <a:pt x="0" y="542014"/>
                          </a:cubicBezTo>
                          <a:close/>
                        </a:path>
                        <a:path w="2492046" h="3252016" stroke="0" extrusionOk="0">
                          <a:moveTo>
                            <a:pt x="0" y="542014"/>
                          </a:moveTo>
                          <a:cubicBezTo>
                            <a:pt x="-70125" y="251225"/>
                            <a:pt x="189845" y="48079"/>
                            <a:pt x="306389" y="0"/>
                          </a:cubicBezTo>
                          <a:cubicBezTo>
                            <a:pt x="569857" y="-130417"/>
                            <a:pt x="646124" y="103479"/>
                            <a:pt x="951604" y="0"/>
                          </a:cubicBezTo>
                          <a:cubicBezTo>
                            <a:pt x="1240653" y="-87016"/>
                            <a:pt x="1335620" y="138820"/>
                            <a:pt x="1596819" y="0"/>
                          </a:cubicBezTo>
                          <a:cubicBezTo>
                            <a:pt x="1869257" y="-125223"/>
                            <a:pt x="1928972" y="87218"/>
                            <a:pt x="2185656" y="0"/>
                          </a:cubicBezTo>
                          <a:cubicBezTo>
                            <a:pt x="2404397" y="-76343"/>
                            <a:pt x="2492515" y="148574"/>
                            <a:pt x="2492046" y="542014"/>
                          </a:cubicBezTo>
                          <a:cubicBezTo>
                            <a:pt x="2514810" y="994738"/>
                            <a:pt x="2449586" y="1253568"/>
                            <a:pt x="2492046" y="1582648"/>
                          </a:cubicBezTo>
                          <a:cubicBezTo>
                            <a:pt x="2575849" y="1919777"/>
                            <a:pt x="2500501" y="2339375"/>
                            <a:pt x="2492046" y="2710001"/>
                          </a:cubicBezTo>
                          <a:cubicBezTo>
                            <a:pt x="2499695" y="2998944"/>
                            <a:pt x="2339147" y="3180781"/>
                            <a:pt x="2185656" y="3252016"/>
                          </a:cubicBezTo>
                          <a:cubicBezTo>
                            <a:pt x="1898668" y="3338766"/>
                            <a:pt x="1717947" y="3265164"/>
                            <a:pt x="1578026" y="3252016"/>
                          </a:cubicBezTo>
                          <a:cubicBezTo>
                            <a:pt x="1437068" y="3237241"/>
                            <a:pt x="1208139" y="3209076"/>
                            <a:pt x="1007982" y="3252016"/>
                          </a:cubicBezTo>
                          <a:cubicBezTo>
                            <a:pt x="837768" y="3245107"/>
                            <a:pt x="475360" y="3137886"/>
                            <a:pt x="306389" y="3252016"/>
                          </a:cubicBezTo>
                          <a:cubicBezTo>
                            <a:pt x="112804" y="3251407"/>
                            <a:pt x="56891" y="3022285"/>
                            <a:pt x="0" y="2710001"/>
                          </a:cubicBezTo>
                          <a:cubicBezTo>
                            <a:pt x="-19210" y="2376972"/>
                            <a:pt x="49185" y="1918410"/>
                            <a:pt x="0" y="1669367"/>
                          </a:cubicBezTo>
                          <a:cubicBezTo>
                            <a:pt x="14685" y="1465821"/>
                            <a:pt x="29295" y="902152"/>
                            <a:pt x="0" y="542014"/>
                          </a:cubicBezTo>
                          <a:close/>
                        </a:path>
                        <a:path w="2492046" h="3252016" fill="none" stroke="0" extrusionOk="0">
                          <a:moveTo>
                            <a:pt x="0" y="542014"/>
                          </a:moveTo>
                          <a:cubicBezTo>
                            <a:pt x="-8446" y="275370"/>
                            <a:pt x="151108" y="4020"/>
                            <a:pt x="306389" y="0"/>
                          </a:cubicBezTo>
                          <a:cubicBezTo>
                            <a:pt x="524414" y="-3382"/>
                            <a:pt x="688421" y="58976"/>
                            <a:pt x="914019" y="0"/>
                          </a:cubicBezTo>
                          <a:cubicBezTo>
                            <a:pt x="1125982" y="-29072"/>
                            <a:pt x="1407463" y="128445"/>
                            <a:pt x="1559234" y="0"/>
                          </a:cubicBezTo>
                          <a:cubicBezTo>
                            <a:pt x="1718304" y="-115077"/>
                            <a:pt x="1998625" y="108735"/>
                            <a:pt x="2185656" y="0"/>
                          </a:cubicBezTo>
                          <a:cubicBezTo>
                            <a:pt x="2339104" y="28715"/>
                            <a:pt x="2463063" y="297815"/>
                            <a:pt x="2492046" y="542014"/>
                          </a:cubicBezTo>
                          <a:cubicBezTo>
                            <a:pt x="2598273" y="762966"/>
                            <a:pt x="2476826" y="1032183"/>
                            <a:pt x="2492046" y="1647688"/>
                          </a:cubicBezTo>
                          <a:cubicBezTo>
                            <a:pt x="2574765" y="2187185"/>
                            <a:pt x="2400878" y="2295194"/>
                            <a:pt x="2492046" y="2710001"/>
                          </a:cubicBezTo>
                          <a:cubicBezTo>
                            <a:pt x="2509672" y="3032811"/>
                            <a:pt x="2374656" y="3201151"/>
                            <a:pt x="2185656" y="3252016"/>
                          </a:cubicBezTo>
                          <a:cubicBezTo>
                            <a:pt x="1952903" y="3272887"/>
                            <a:pt x="1829073" y="3161908"/>
                            <a:pt x="1615612" y="3252016"/>
                          </a:cubicBezTo>
                          <a:cubicBezTo>
                            <a:pt x="1412934" y="3326240"/>
                            <a:pt x="1165108" y="3275449"/>
                            <a:pt x="970397" y="3252016"/>
                          </a:cubicBezTo>
                          <a:cubicBezTo>
                            <a:pt x="778064" y="3263879"/>
                            <a:pt x="519352" y="3096429"/>
                            <a:pt x="306389" y="3252016"/>
                          </a:cubicBezTo>
                          <a:cubicBezTo>
                            <a:pt x="214832" y="3257076"/>
                            <a:pt x="11096" y="2994251"/>
                            <a:pt x="0" y="2710001"/>
                          </a:cubicBezTo>
                          <a:cubicBezTo>
                            <a:pt x="-879" y="2449407"/>
                            <a:pt x="43568" y="2150365"/>
                            <a:pt x="0" y="1626008"/>
                          </a:cubicBezTo>
                          <a:cubicBezTo>
                            <a:pt x="6177" y="1083823"/>
                            <a:pt x="30720" y="850808"/>
                            <a:pt x="0" y="542014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D16277EA-D9D9-4588-B28C-AA2B610EFEE7}"/>
                </a:ext>
              </a:extLst>
            </p:cNvPr>
            <p:cNvSpPr/>
            <p:nvPr/>
          </p:nvSpPr>
          <p:spPr>
            <a:xfrm>
              <a:off x="1201707" y="1331123"/>
              <a:ext cx="5817914" cy="3408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Đọc thông tin của các bạn đăng kí tham gia Câu lạc bộ </a:t>
              </a:r>
              <a:r>
                <a:rPr lang="en-US" sz="3200" b="1" i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 sơn ca.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CDFDE82-0DAF-4B20-BD00-B611CEC80F6C}"/>
              </a:ext>
            </a:extLst>
          </p:cNvPr>
          <p:cNvGrpSpPr/>
          <p:nvPr/>
        </p:nvGrpSpPr>
        <p:grpSpPr>
          <a:xfrm>
            <a:off x="1477287" y="26623"/>
            <a:ext cx="2761337" cy="869866"/>
            <a:chOff x="3804928" y="309828"/>
            <a:chExt cx="4291894" cy="1161564"/>
          </a:xfrm>
        </p:grpSpPr>
        <p:sp>
          <p:nvSpPr>
            <p:cNvPr id="30" name="Freeform 197">
              <a:extLst>
                <a:ext uri="{FF2B5EF4-FFF2-40B4-BE49-F238E27FC236}">
                  <a16:creationId xmlns:a16="http://schemas.microsoft.com/office/drawing/2014/main" xmlns="" id="{1AE67ABA-989E-497E-B294-74A980554F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4928" y="309828"/>
              <a:ext cx="4291894" cy="1122060"/>
            </a:xfrm>
            <a:custGeom>
              <a:avLst/>
              <a:gdLst>
                <a:gd name="T0" fmla="*/ 238 w 1347"/>
                <a:gd name="T1" fmla="*/ 94 h 671"/>
                <a:gd name="T2" fmla="*/ 264 w 1347"/>
                <a:gd name="T3" fmla="*/ 254 h 671"/>
                <a:gd name="T4" fmla="*/ 296 w 1347"/>
                <a:gd name="T5" fmla="*/ 275 h 671"/>
                <a:gd name="T6" fmla="*/ 85 w 1347"/>
                <a:gd name="T7" fmla="*/ 295 h 671"/>
                <a:gd name="T8" fmla="*/ 89 w 1347"/>
                <a:gd name="T9" fmla="*/ 658 h 671"/>
                <a:gd name="T10" fmla="*/ 599 w 1347"/>
                <a:gd name="T11" fmla="*/ 658 h 671"/>
                <a:gd name="T12" fmla="*/ 1159 w 1347"/>
                <a:gd name="T13" fmla="*/ 608 h 671"/>
                <a:gd name="T14" fmla="*/ 1287 w 1347"/>
                <a:gd name="T15" fmla="*/ 397 h 671"/>
                <a:gd name="T16" fmla="*/ 948 w 1347"/>
                <a:gd name="T17" fmla="*/ 248 h 671"/>
                <a:gd name="T18" fmla="*/ 940 w 1347"/>
                <a:gd name="T19" fmla="*/ 85 h 671"/>
                <a:gd name="T20" fmla="*/ 1148 w 1347"/>
                <a:gd name="T21" fmla="*/ 64 h 671"/>
                <a:gd name="T22" fmla="*/ 1115 w 1347"/>
                <a:gd name="T23" fmla="*/ 14 h 671"/>
                <a:gd name="T24" fmla="*/ 755 w 1347"/>
                <a:gd name="T25" fmla="*/ 23 h 671"/>
                <a:gd name="T26" fmla="*/ 268 w 1347"/>
                <a:gd name="T27" fmla="*/ 8 h 671"/>
                <a:gd name="T28" fmla="*/ 19 w 1347"/>
                <a:gd name="T29" fmla="*/ 29 h 671"/>
                <a:gd name="T30" fmla="*/ 1201 w 1347"/>
                <a:gd name="T31" fmla="*/ 47 h 671"/>
                <a:gd name="T32" fmla="*/ 1190 w 1347"/>
                <a:gd name="T33" fmla="*/ 21 h 671"/>
                <a:gd name="T34" fmla="*/ 1140 w 1347"/>
                <a:gd name="T35" fmla="*/ 42 h 671"/>
                <a:gd name="T36" fmla="*/ 1110 w 1347"/>
                <a:gd name="T37" fmla="*/ 31 h 671"/>
                <a:gd name="T38" fmla="*/ 270 w 1347"/>
                <a:gd name="T39" fmla="*/ 190 h 671"/>
                <a:gd name="T40" fmla="*/ 77 w 1347"/>
                <a:gd name="T41" fmla="*/ 339 h 671"/>
                <a:gd name="T42" fmla="*/ 95 w 1347"/>
                <a:gd name="T43" fmla="*/ 651 h 671"/>
                <a:gd name="T44" fmla="*/ 100 w 1347"/>
                <a:gd name="T45" fmla="*/ 578 h 671"/>
                <a:gd name="T46" fmla="*/ 146 w 1347"/>
                <a:gd name="T47" fmla="*/ 643 h 671"/>
                <a:gd name="T48" fmla="*/ 243 w 1347"/>
                <a:gd name="T49" fmla="*/ 636 h 671"/>
                <a:gd name="T50" fmla="*/ 416 w 1347"/>
                <a:gd name="T51" fmla="*/ 654 h 671"/>
                <a:gd name="T52" fmla="*/ 590 w 1347"/>
                <a:gd name="T53" fmla="*/ 639 h 671"/>
                <a:gd name="T54" fmla="*/ 693 w 1347"/>
                <a:gd name="T55" fmla="*/ 644 h 671"/>
                <a:gd name="T56" fmla="*/ 764 w 1347"/>
                <a:gd name="T57" fmla="*/ 644 h 671"/>
                <a:gd name="T58" fmla="*/ 1069 w 1347"/>
                <a:gd name="T59" fmla="*/ 636 h 671"/>
                <a:gd name="T60" fmla="*/ 1202 w 1347"/>
                <a:gd name="T61" fmla="*/ 548 h 671"/>
                <a:gd name="T62" fmla="*/ 1317 w 1347"/>
                <a:gd name="T63" fmla="*/ 474 h 671"/>
                <a:gd name="T64" fmla="*/ 1318 w 1347"/>
                <a:gd name="T65" fmla="*/ 460 h 671"/>
                <a:gd name="T66" fmla="*/ 879 w 1347"/>
                <a:gd name="T67" fmla="*/ 615 h 671"/>
                <a:gd name="T68" fmla="*/ 219 w 1347"/>
                <a:gd name="T69" fmla="*/ 628 h 671"/>
                <a:gd name="T70" fmla="*/ 87 w 1347"/>
                <a:gd name="T71" fmla="*/ 347 h 671"/>
                <a:gd name="T72" fmla="*/ 278 w 1347"/>
                <a:gd name="T73" fmla="*/ 301 h 671"/>
                <a:gd name="T74" fmla="*/ 313 w 1347"/>
                <a:gd name="T75" fmla="*/ 320 h 671"/>
                <a:gd name="T76" fmla="*/ 899 w 1347"/>
                <a:gd name="T77" fmla="*/ 298 h 671"/>
                <a:gd name="T78" fmla="*/ 826 w 1347"/>
                <a:gd name="T79" fmla="*/ 330 h 671"/>
                <a:gd name="T80" fmla="*/ 889 w 1347"/>
                <a:gd name="T81" fmla="*/ 296 h 671"/>
                <a:gd name="T82" fmla="*/ 791 w 1347"/>
                <a:gd name="T83" fmla="*/ 343 h 671"/>
                <a:gd name="T84" fmla="*/ 1030 w 1347"/>
                <a:gd name="T85" fmla="*/ 327 h 671"/>
                <a:gd name="T86" fmla="*/ 1000 w 1347"/>
                <a:gd name="T87" fmla="*/ 307 h 671"/>
                <a:gd name="T88" fmla="*/ 951 w 1347"/>
                <a:gd name="T89" fmla="*/ 280 h 671"/>
                <a:gd name="T90" fmla="*/ 288 w 1347"/>
                <a:gd name="T91" fmla="*/ 342 h 671"/>
                <a:gd name="T92" fmla="*/ 905 w 1347"/>
                <a:gd name="T93" fmla="*/ 318 h 671"/>
                <a:gd name="T94" fmla="*/ 908 w 1347"/>
                <a:gd name="T95" fmla="*/ 243 h 671"/>
                <a:gd name="T96" fmla="*/ 927 w 1347"/>
                <a:gd name="T97" fmla="*/ 178 h 671"/>
                <a:gd name="T98" fmla="*/ 914 w 1347"/>
                <a:gd name="T99" fmla="*/ 184 h 671"/>
                <a:gd name="T100" fmla="*/ 905 w 1347"/>
                <a:gd name="T101" fmla="*/ 24 h 671"/>
                <a:gd name="T102" fmla="*/ 923 w 1347"/>
                <a:gd name="T103" fmla="*/ 71 h 671"/>
                <a:gd name="T104" fmla="*/ 900 w 1347"/>
                <a:gd name="T105" fmla="*/ 115 h 671"/>
                <a:gd name="T106" fmla="*/ 791 w 1347"/>
                <a:gd name="T107" fmla="*/ 35 h 671"/>
                <a:gd name="T108" fmla="*/ 881 w 1347"/>
                <a:gd name="T109" fmla="*/ 71 h 671"/>
                <a:gd name="T110" fmla="*/ 903 w 1347"/>
                <a:gd name="T111" fmla="*/ 232 h 671"/>
                <a:gd name="T112" fmla="*/ 295 w 1347"/>
                <a:gd name="T113" fmla="*/ 189 h 671"/>
                <a:gd name="T114" fmla="*/ 272 w 1347"/>
                <a:gd name="T115" fmla="*/ 24 h 671"/>
                <a:gd name="T116" fmla="*/ 271 w 1347"/>
                <a:gd name="T117" fmla="*/ 68 h 671"/>
                <a:gd name="T118" fmla="*/ 265 w 1347"/>
                <a:gd name="T119" fmla="*/ 133 h 671"/>
                <a:gd name="T120" fmla="*/ 266 w 1347"/>
                <a:gd name="T121" fmla="*/ 85 h 671"/>
                <a:gd name="T122" fmla="*/ 18 w 1347"/>
                <a:gd name="T123" fmla="*/ 4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671">
                  <a:moveTo>
                    <a:pt x="4" y="49"/>
                  </a:moveTo>
                  <a:lnTo>
                    <a:pt x="4" y="49"/>
                  </a:lnTo>
                  <a:lnTo>
                    <a:pt x="11" y="51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48" y="54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75" y="54"/>
                  </a:lnTo>
                  <a:lnTo>
                    <a:pt x="8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1" y="54"/>
                  </a:lnTo>
                  <a:lnTo>
                    <a:pt x="114" y="55"/>
                  </a:lnTo>
                  <a:lnTo>
                    <a:pt x="130" y="58"/>
                  </a:lnTo>
                  <a:lnTo>
                    <a:pt x="153" y="58"/>
                  </a:lnTo>
                  <a:lnTo>
                    <a:pt x="178" y="58"/>
                  </a:lnTo>
                  <a:lnTo>
                    <a:pt x="229" y="55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2" y="58"/>
                  </a:lnTo>
                  <a:lnTo>
                    <a:pt x="245" y="62"/>
                  </a:lnTo>
                  <a:lnTo>
                    <a:pt x="242" y="70"/>
                  </a:lnTo>
                  <a:lnTo>
                    <a:pt x="239" y="77"/>
                  </a:lnTo>
                  <a:lnTo>
                    <a:pt x="238" y="85"/>
                  </a:lnTo>
                  <a:lnTo>
                    <a:pt x="238" y="94"/>
                  </a:lnTo>
                  <a:lnTo>
                    <a:pt x="239" y="101"/>
                  </a:lnTo>
                  <a:lnTo>
                    <a:pt x="242" y="108"/>
                  </a:lnTo>
                  <a:lnTo>
                    <a:pt x="242" y="108"/>
                  </a:lnTo>
                  <a:lnTo>
                    <a:pt x="244" y="120"/>
                  </a:lnTo>
                  <a:lnTo>
                    <a:pt x="249" y="132"/>
                  </a:lnTo>
                  <a:lnTo>
                    <a:pt x="252" y="137"/>
                  </a:lnTo>
                  <a:lnTo>
                    <a:pt x="256" y="142"/>
                  </a:lnTo>
                  <a:lnTo>
                    <a:pt x="260" y="144"/>
                  </a:lnTo>
                  <a:lnTo>
                    <a:pt x="266" y="147"/>
                  </a:lnTo>
                  <a:lnTo>
                    <a:pt x="266" y="147"/>
                  </a:lnTo>
                  <a:lnTo>
                    <a:pt x="266" y="159"/>
                  </a:lnTo>
                  <a:lnTo>
                    <a:pt x="266" y="159"/>
                  </a:lnTo>
                  <a:lnTo>
                    <a:pt x="262" y="162"/>
                  </a:lnTo>
                  <a:lnTo>
                    <a:pt x="259" y="166"/>
                  </a:lnTo>
                  <a:lnTo>
                    <a:pt x="258" y="171"/>
                  </a:lnTo>
                  <a:lnTo>
                    <a:pt x="255" y="176"/>
                  </a:lnTo>
                  <a:lnTo>
                    <a:pt x="254" y="188"/>
                  </a:lnTo>
                  <a:lnTo>
                    <a:pt x="255" y="200"/>
                  </a:lnTo>
                  <a:lnTo>
                    <a:pt x="258" y="212"/>
                  </a:lnTo>
                  <a:lnTo>
                    <a:pt x="261" y="224"/>
                  </a:lnTo>
                  <a:lnTo>
                    <a:pt x="266" y="235"/>
                  </a:lnTo>
                  <a:lnTo>
                    <a:pt x="270" y="242"/>
                  </a:lnTo>
                  <a:lnTo>
                    <a:pt x="270" y="242"/>
                  </a:lnTo>
                  <a:lnTo>
                    <a:pt x="267" y="245"/>
                  </a:lnTo>
                  <a:lnTo>
                    <a:pt x="265" y="249"/>
                  </a:lnTo>
                  <a:lnTo>
                    <a:pt x="264" y="254"/>
                  </a:lnTo>
                  <a:lnTo>
                    <a:pt x="262" y="259"/>
                  </a:lnTo>
                  <a:lnTo>
                    <a:pt x="262" y="263"/>
                  </a:lnTo>
                  <a:lnTo>
                    <a:pt x="264" y="268"/>
                  </a:lnTo>
                  <a:lnTo>
                    <a:pt x="265" y="272"/>
                  </a:lnTo>
                  <a:lnTo>
                    <a:pt x="268" y="274"/>
                  </a:lnTo>
                  <a:lnTo>
                    <a:pt x="268" y="274"/>
                  </a:lnTo>
                  <a:lnTo>
                    <a:pt x="272" y="274"/>
                  </a:lnTo>
                  <a:lnTo>
                    <a:pt x="273" y="273"/>
                  </a:lnTo>
                  <a:lnTo>
                    <a:pt x="274" y="269"/>
                  </a:lnTo>
                  <a:lnTo>
                    <a:pt x="274" y="265"/>
                  </a:lnTo>
                  <a:lnTo>
                    <a:pt x="274" y="256"/>
                  </a:lnTo>
                  <a:lnTo>
                    <a:pt x="274" y="253"/>
                  </a:lnTo>
                  <a:lnTo>
                    <a:pt x="276" y="250"/>
                  </a:lnTo>
                  <a:lnTo>
                    <a:pt x="276" y="250"/>
                  </a:lnTo>
                  <a:lnTo>
                    <a:pt x="278" y="251"/>
                  </a:lnTo>
                  <a:lnTo>
                    <a:pt x="278" y="251"/>
                  </a:lnTo>
                  <a:lnTo>
                    <a:pt x="282" y="254"/>
                  </a:lnTo>
                  <a:lnTo>
                    <a:pt x="285" y="255"/>
                  </a:lnTo>
                  <a:lnTo>
                    <a:pt x="289" y="256"/>
                  </a:lnTo>
                  <a:lnTo>
                    <a:pt x="294" y="255"/>
                  </a:lnTo>
                  <a:lnTo>
                    <a:pt x="294" y="255"/>
                  </a:lnTo>
                  <a:lnTo>
                    <a:pt x="295" y="260"/>
                  </a:lnTo>
                  <a:lnTo>
                    <a:pt x="296" y="265"/>
                  </a:lnTo>
                  <a:lnTo>
                    <a:pt x="296" y="271"/>
                  </a:lnTo>
                  <a:lnTo>
                    <a:pt x="296" y="275"/>
                  </a:lnTo>
                  <a:lnTo>
                    <a:pt x="296" y="275"/>
                  </a:lnTo>
                  <a:lnTo>
                    <a:pt x="268" y="275"/>
                  </a:lnTo>
                  <a:lnTo>
                    <a:pt x="242" y="275"/>
                  </a:lnTo>
                  <a:lnTo>
                    <a:pt x="189" y="277"/>
                  </a:lnTo>
                  <a:lnTo>
                    <a:pt x="189" y="277"/>
                  </a:lnTo>
                  <a:lnTo>
                    <a:pt x="165" y="275"/>
                  </a:lnTo>
                  <a:lnTo>
                    <a:pt x="153" y="274"/>
                  </a:lnTo>
                  <a:lnTo>
                    <a:pt x="141" y="272"/>
                  </a:lnTo>
                  <a:lnTo>
                    <a:pt x="141" y="272"/>
                  </a:lnTo>
                  <a:lnTo>
                    <a:pt x="136" y="271"/>
                  </a:lnTo>
                  <a:lnTo>
                    <a:pt x="130" y="272"/>
                  </a:lnTo>
                  <a:lnTo>
                    <a:pt x="128" y="273"/>
                  </a:lnTo>
                  <a:lnTo>
                    <a:pt x="126" y="274"/>
                  </a:lnTo>
                  <a:lnTo>
                    <a:pt x="128" y="275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24" y="280"/>
                  </a:lnTo>
                  <a:lnTo>
                    <a:pt x="118" y="282"/>
                  </a:lnTo>
                  <a:lnTo>
                    <a:pt x="111" y="284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102" y="285"/>
                  </a:lnTo>
                  <a:lnTo>
                    <a:pt x="100" y="284"/>
                  </a:lnTo>
                  <a:lnTo>
                    <a:pt x="99" y="284"/>
                  </a:lnTo>
                  <a:lnTo>
                    <a:pt x="96" y="285"/>
                  </a:lnTo>
                  <a:lnTo>
                    <a:pt x="90" y="289"/>
                  </a:lnTo>
                  <a:lnTo>
                    <a:pt x="85" y="295"/>
                  </a:lnTo>
                  <a:lnTo>
                    <a:pt x="76" y="308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69" y="318"/>
                  </a:lnTo>
                  <a:lnTo>
                    <a:pt x="66" y="320"/>
                  </a:lnTo>
                  <a:lnTo>
                    <a:pt x="63" y="327"/>
                  </a:lnTo>
                  <a:lnTo>
                    <a:pt x="61" y="337"/>
                  </a:lnTo>
                  <a:lnTo>
                    <a:pt x="61" y="349"/>
                  </a:lnTo>
                  <a:lnTo>
                    <a:pt x="61" y="372"/>
                  </a:lnTo>
                  <a:lnTo>
                    <a:pt x="64" y="387"/>
                  </a:lnTo>
                  <a:lnTo>
                    <a:pt x="64" y="387"/>
                  </a:lnTo>
                  <a:lnTo>
                    <a:pt x="66" y="409"/>
                  </a:lnTo>
                  <a:lnTo>
                    <a:pt x="70" y="431"/>
                  </a:lnTo>
                  <a:lnTo>
                    <a:pt x="70" y="431"/>
                  </a:lnTo>
                  <a:lnTo>
                    <a:pt x="75" y="471"/>
                  </a:lnTo>
                  <a:lnTo>
                    <a:pt x="77" y="510"/>
                  </a:lnTo>
                  <a:lnTo>
                    <a:pt x="77" y="550"/>
                  </a:lnTo>
                  <a:lnTo>
                    <a:pt x="76" y="589"/>
                  </a:lnTo>
                  <a:lnTo>
                    <a:pt x="76" y="589"/>
                  </a:lnTo>
                  <a:lnTo>
                    <a:pt x="75" y="607"/>
                  </a:lnTo>
                  <a:lnTo>
                    <a:pt x="75" y="616"/>
                  </a:lnTo>
                  <a:lnTo>
                    <a:pt x="75" y="626"/>
                  </a:lnTo>
                  <a:lnTo>
                    <a:pt x="77" y="636"/>
                  </a:lnTo>
                  <a:lnTo>
                    <a:pt x="79" y="644"/>
                  </a:lnTo>
                  <a:lnTo>
                    <a:pt x="83" y="652"/>
                  </a:lnTo>
                  <a:lnTo>
                    <a:pt x="89" y="658"/>
                  </a:lnTo>
                  <a:lnTo>
                    <a:pt x="89" y="658"/>
                  </a:lnTo>
                  <a:lnTo>
                    <a:pt x="90" y="661"/>
                  </a:lnTo>
                  <a:lnTo>
                    <a:pt x="91" y="662"/>
                  </a:lnTo>
                  <a:lnTo>
                    <a:pt x="93" y="663"/>
                  </a:lnTo>
                  <a:lnTo>
                    <a:pt x="95" y="663"/>
                  </a:lnTo>
                  <a:lnTo>
                    <a:pt x="95" y="663"/>
                  </a:lnTo>
                  <a:lnTo>
                    <a:pt x="101" y="666"/>
                  </a:lnTo>
                  <a:lnTo>
                    <a:pt x="108" y="668"/>
                  </a:lnTo>
                  <a:lnTo>
                    <a:pt x="124" y="671"/>
                  </a:lnTo>
                  <a:lnTo>
                    <a:pt x="141" y="671"/>
                  </a:lnTo>
                  <a:lnTo>
                    <a:pt x="158" y="671"/>
                  </a:lnTo>
                  <a:lnTo>
                    <a:pt x="193" y="667"/>
                  </a:lnTo>
                  <a:lnTo>
                    <a:pt x="223" y="663"/>
                  </a:lnTo>
                  <a:lnTo>
                    <a:pt x="223" y="663"/>
                  </a:lnTo>
                  <a:lnTo>
                    <a:pt x="260" y="662"/>
                  </a:lnTo>
                  <a:lnTo>
                    <a:pt x="297" y="663"/>
                  </a:lnTo>
                  <a:lnTo>
                    <a:pt x="335" y="664"/>
                  </a:lnTo>
                  <a:lnTo>
                    <a:pt x="373" y="666"/>
                  </a:lnTo>
                  <a:lnTo>
                    <a:pt x="373" y="666"/>
                  </a:lnTo>
                  <a:lnTo>
                    <a:pt x="410" y="663"/>
                  </a:lnTo>
                  <a:lnTo>
                    <a:pt x="448" y="661"/>
                  </a:lnTo>
                  <a:lnTo>
                    <a:pt x="485" y="657"/>
                  </a:lnTo>
                  <a:lnTo>
                    <a:pt x="504" y="657"/>
                  </a:lnTo>
                  <a:lnTo>
                    <a:pt x="524" y="657"/>
                  </a:lnTo>
                  <a:lnTo>
                    <a:pt x="524" y="657"/>
                  </a:lnTo>
                  <a:lnTo>
                    <a:pt x="599" y="658"/>
                  </a:lnTo>
                  <a:lnTo>
                    <a:pt x="675" y="657"/>
                  </a:lnTo>
                  <a:lnTo>
                    <a:pt x="675" y="657"/>
                  </a:lnTo>
                  <a:lnTo>
                    <a:pt x="693" y="658"/>
                  </a:lnTo>
                  <a:lnTo>
                    <a:pt x="711" y="660"/>
                  </a:lnTo>
                  <a:lnTo>
                    <a:pt x="729" y="662"/>
                  </a:lnTo>
                  <a:lnTo>
                    <a:pt x="747" y="662"/>
                  </a:lnTo>
                  <a:lnTo>
                    <a:pt x="747" y="662"/>
                  </a:lnTo>
                  <a:lnTo>
                    <a:pt x="764" y="661"/>
                  </a:lnTo>
                  <a:lnTo>
                    <a:pt x="782" y="660"/>
                  </a:lnTo>
                  <a:lnTo>
                    <a:pt x="799" y="658"/>
                  </a:lnTo>
                  <a:lnTo>
                    <a:pt x="816" y="657"/>
                  </a:lnTo>
                  <a:lnTo>
                    <a:pt x="816" y="657"/>
                  </a:lnTo>
                  <a:lnTo>
                    <a:pt x="891" y="657"/>
                  </a:lnTo>
                  <a:lnTo>
                    <a:pt x="927" y="656"/>
                  </a:lnTo>
                  <a:lnTo>
                    <a:pt x="964" y="654"/>
                  </a:lnTo>
                  <a:lnTo>
                    <a:pt x="964" y="654"/>
                  </a:lnTo>
                  <a:lnTo>
                    <a:pt x="998" y="652"/>
                  </a:lnTo>
                  <a:lnTo>
                    <a:pt x="1033" y="650"/>
                  </a:lnTo>
                  <a:lnTo>
                    <a:pt x="1051" y="649"/>
                  </a:lnTo>
                  <a:lnTo>
                    <a:pt x="1068" y="646"/>
                  </a:lnTo>
                  <a:lnTo>
                    <a:pt x="1085" y="643"/>
                  </a:lnTo>
                  <a:lnTo>
                    <a:pt x="1100" y="637"/>
                  </a:lnTo>
                  <a:lnTo>
                    <a:pt x="1100" y="637"/>
                  </a:lnTo>
                  <a:lnTo>
                    <a:pt x="1116" y="631"/>
                  </a:lnTo>
                  <a:lnTo>
                    <a:pt x="1130" y="624"/>
                  </a:lnTo>
                  <a:lnTo>
                    <a:pt x="1159" y="608"/>
                  </a:lnTo>
                  <a:lnTo>
                    <a:pt x="1215" y="573"/>
                  </a:lnTo>
                  <a:lnTo>
                    <a:pt x="1215" y="573"/>
                  </a:lnTo>
                  <a:lnTo>
                    <a:pt x="1224" y="571"/>
                  </a:lnTo>
                  <a:lnTo>
                    <a:pt x="1234" y="566"/>
                  </a:lnTo>
                  <a:lnTo>
                    <a:pt x="1243" y="561"/>
                  </a:lnTo>
                  <a:lnTo>
                    <a:pt x="1253" y="555"/>
                  </a:lnTo>
                  <a:lnTo>
                    <a:pt x="1271" y="540"/>
                  </a:lnTo>
                  <a:lnTo>
                    <a:pt x="1286" y="527"/>
                  </a:lnTo>
                  <a:lnTo>
                    <a:pt x="1286" y="527"/>
                  </a:lnTo>
                  <a:lnTo>
                    <a:pt x="1306" y="510"/>
                  </a:lnTo>
                  <a:lnTo>
                    <a:pt x="1323" y="495"/>
                  </a:lnTo>
                  <a:lnTo>
                    <a:pt x="1330" y="487"/>
                  </a:lnTo>
                  <a:lnTo>
                    <a:pt x="1336" y="480"/>
                  </a:lnTo>
                  <a:lnTo>
                    <a:pt x="1340" y="472"/>
                  </a:lnTo>
                  <a:lnTo>
                    <a:pt x="1343" y="466"/>
                  </a:lnTo>
                  <a:lnTo>
                    <a:pt x="1343" y="466"/>
                  </a:lnTo>
                  <a:lnTo>
                    <a:pt x="1346" y="460"/>
                  </a:lnTo>
                  <a:lnTo>
                    <a:pt x="1347" y="455"/>
                  </a:lnTo>
                  <a:lnTo>
                    <a:pt x="1347" y="449"/>
                  </a:lnTo>
                  <a:lnTo>
                    <a:pt x="1345" y="444"/>
                  </a:lnTo>
                  <a:lnTo>
                    <a:pt x="1342" y="438"/>
                  </a:lnTo>
                  <a:lnTo>
                    <a:pt x="1338" y="433"/>
                  </a:lnTo>
                  <a:lnTo>
                    <a:pt x="1329" y="425"/>
                  </a:lnTo>
                  <a:lnTo>
                    <a:pt x="1318" y="416"/>
                  </a:lnTo>
                  <a:lnTo>
                    <a:pt x="1306" y="408"/>
                  </a:lnTo>
                  <a:lnTo>
                    <a:pt x="1287" y="397"/>
                  </a:lnTo>
                  <a:lnTo>
                    <a:pt x="1287" y="397"/>
                  </a:lnTo>
                  <a:lnTo>
                    <a:pt x="1275" y="389"/>
                  </a:lnTo>
                  <a:lnTo>
                    <a:pt x="1264" y="379"/>
                  </a:lnTo>
                  <a:lnTo>
                    <a:pt x="1243" y="360"/>
                  </a:lnTo>
                  <a:lnTo>
                    <a:pt x="1223" y="339"/>
                  </a:lnTo>
                  <a:lnTo>
                    <a:pt x="1212" y="330"/>
                  </a:lnTo>
                  <a:lnTo>
                    <a:pt x="1201" y="320"/>
                  </a:lnTo>
                  <a:lnTo>
                    <a:pt x="1201" y="320"/>
                  </a:lnTo>
                  <a:lnTo>
                    <a:pt x="1181" y="306"/>
                  </a:lnTo>
                  <a:lnTo>
                    <a:pt x="1159" y="291"/>
                  </a:lnTo>
                  <a:lnTo>
                    <a:pt x="1137" y="277"/>
                  </a:lnTo>
                  <a:lnTo>
                    <a:pt x="1115" y="266"/>
                  </a:lnTo>
                  <a:lnTo>
                    <a:pt x="1115" y="266"/>
                  </a:lnTo>
                  <a:lnTo>
                    <a:pt x="1105" y="262"/>
                  </a:lnTo>
                  <a:lnTo>
                    <a:pt x="1088" y="257"/>
                  </a:lnTo>
                  <a:lnTo>
                    <a:pt x="1080" y="256"/>
                  </a:lnTo>
                  <a:lnTo>
                    <a:pt x="1072" y="256"/>
                  </a:lnTo>
                  <a:lnTo>
                    <a:pt x="1070" y="256"/>
                  </a:lnTo>
                  <a:lnTo>
                    <a:pt x="1069" y="257"/>
                  </a:lnTo>
                  <a:lnTo>
                    <a:pt x="1068" y="260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1" y="256"/>
                  </a:lnTo>
                  <a:lnTo>
                    <a:pt x="948" y="248"/>
                  </a:lnTo>
                  <a:lnTo>
                    <a:pt x="944" y="241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44" y="226"/>
                  </a:lnTo>
                  <a:lnTo>
                    <a:pt x="948" y="214"/>
                  </a:lnTo>
                  <a:lnTo>
                    <a:pt x="951" y="202"/>
                  </a:lnTo>
                  <a:lnTo>
                    <a:pt x="952" y="190"/>
                  </a:lnTo>
                  <a:lnTo>
                    <a:pt x="951" y="178"/>
                  </a:lnTo>
                  <a:lnTo>
                    <a:pt x="948" y="172"/>
                  </a:lnTo>
                  <a:lnTo>
                    <a:pt x="946" y="167"/>
                  </a:lnTo>
                  <a:lnTo>
                    <a:pt x="942" y="163"/>
                  </a:lnTo>
                  <a:lnTo>
                    <a:pt x="939" y="160"/>
                  </a:lnTo>
                  <a:lnTo>
                    <a:pt x="933" y="157"/>
                  </a:lnTo>
                  <a:lnTo>
                    <a:pt x="927" y="155"/>
                  </a:lnTo>
                  <a:lnTo>
                    <a:pt x="927" y="155"/>
                  </a:lnTo>
                  <a:lnTo>
                    <a:pt x="926" y="141"/>
                  </a:lnTo>
                  <a:lnTo>
                    <a:pt x="924" y="133"/>
                  </a:lnTo>
                  <a:lnTo>
                    <a:pt x="922" y="126"/>
                  </a:lnTo>
                  <a:lnTo>
                    <a:pt x="922" y="126"/>
                  </a:lnTo>
                  <a:lnTo>
                    <a:pt x="927" y="123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6" y="108"/>
                  </a:lnTo>
                  <a:lnTo>
                    <a:pt x="939" y="103"/>
                  </a:lnTo>
                  <a:lnTo>
                    <a:pt x="940" y="97"/>
                  </a:lnTo>
                  <a:lnTo>
                    <a:pt x="940" y="85"/>
                  </a:lnTo>
                  <a:lnTo>
                    <a:pt x="939" y="80"/>
                  </a:lnTo>
                  <a:lnTo>
                    <a:pt x="938" y="74"/>
                  </a:lnTo>
                  <a:lnTo>
                    <a:pt x="935" y="70"/>
                  </a:lnTo>
                  <a:lnTo>
                    <a:pt x="932" y="65"/>
                  </a:lnTo>
                  <a:lnTo>
                    <a:pt x="928" y="61"/>
                  </a:lnTo>
                  <a:lnTo>
                    <a:pt x="924" y="58"/>
                  </a:lnTo>
                  <a:lnTo>
                    <a:pt x="918" y="54"/>
                  </a:lnTo>
                  <a:lnTo>
                    <a:pt x="914" y="53"/>
                  </a:lnTo>
                  <a:lnTo>
                    <a:pt x="914" y="53"/>
                  </a:lnTo>
                  <a:lnTo>
                    <a:pt x="914" y="43"/>
                  </a:lnTo>
                  <a:lnTo>
                    <a:pt x="914" y="43"/>
                  </a:lnTo>
                  <a:lnTo>
                    <a:pt x="965" y="41"/>
                  </a:lnTo>
                  <a:lnTo>
                    <a:pt x="1018" y="38"/>
                  </a:lnTo>
                  <a:lnTo>
                    <a:pt x="1018" y="38"/>
                  </a:lnTo>
                  <a:lnTo>
                    <a:pt x="1044" y="38"/>
                  </a:lnTo>
                  <a:lnTo>
                    <a:pt x="1070" y="41"/>
                  </a:lnTo>
                  <a:lnTo>
                    <a:pt x="1095" y="42"/>
                  </a:lnTo>
                  <a:lnTo>
                    <a:pt x="1109" y="41"/>
                  </a:lnTo>
                  <a:lnTo>
                    <a:pt x="1121" y="39"/>
                  </a:lnTo>
                  <a:lnTo>
                    <a:pt x="1121" y="39"/>
                  </a:lnTo>
                  <a:lnTo>
                    <a:pt x="1123" y="44"/>
                  </a:lnTo>
                  <a:lnTo>
                    <a:pt x="1125" y="49"/>
                  </a:lnTo>
                  <a:lnTo>
                    <a:pt x="1128" y="53"/>
                  </a:lnTo>
                  <a:lnTo>
                    <a:pt x="1131" y="56"/>
                  </a:lnTo>
                  <a:lnTo>
                    <a:pt x="1140" y="61"/>
                  </a:lnTo>
                  <a:lnTo>
                    <a:pt x="1148" y="64"/>
                  </a:lnTo>
                  <a:lnTo>
                    <a:pt x="1159" y="65"/>
                  </a:lnTo>
                  <a:lnTo>
                    <a:pt x="1169" y="65"/>
                  </a:lnTo>
                  <a:lnTo>
                    <a:pt x="1178" y="64"/>
                  </a:lnTo>
                  <a:lnTo>
                    <a:pt x="1188" y="61"/>
                  </a:lnTo>
                  <a:lnTo>
                    <a:pt x="1188" y="61"/>
                  </a:lnTo>
                  <a:lnTo>
                    <a:pt x="1202" y="55"/>
                  </a:lnTo>
                  <a:lnTo>
                    <a:pt x="1224" y="45"/>
                  </a:lnTo>
                  <a:lnTo>
                    <a:pt x="1234" y="39"/>
                  </a:lnTo>
                  <a:lnTo>
                    <a:pt x="1241" y="33"/>
                  </a:lnTo>
                  <a:lnTo>
                    <a:pt x="1242" y="31"/>
                  </a:lnTo>
                  <a:lnTo>
                    <a:pt x="1242" y="29"/>
                  </a:lnTo>
                  <a:lnTo>
                    <a:pt x="1241" y="26"/>
                  </a:lnTo>
                  <a:lnTo>
                    <a:pt x="1239" y="24"/>
                  </a:lnTo>
                  <a:lnTo>
                    <a:pt x="1239" y="24"/>
                  </a:lnTo>
                  <a:lnTo>
                    <a:pt x="1213" y="14"/>
                  </a:lnTo>
                  <a:lnTo>
                    <a:pt x="1196" y="8"/>
                  </a:lnTo>
                  <a:lnTo>
                    <a:pt x="1177" y="3"/>
                  </a:lnTo>
                  <a:lnTo>
                    <a:pt x="1160" y="0"/>
                  </a:lnTo>
                  <a:lnTo>
                    <a:pt x="1152" y="0"/>
                  </a:lnTo>
                  <a:lnTo>
                    <a:pt x="1143" y="0"/>
                  </a:lnTo>
                  <a:lnTo>
                    <a:pt x="1137" y="2"/>
                  </a:lnTo>
                  <a:lnTo>
                    <a:pt x="1131" y="5"/>
                  </a:lnTo>
                  <a:lnTo>
                    <a:pt x="1128" y="9"/>
                  </a:lnTo>
                  <a:lnTo>
                    <a:pt x="1124" y="15"/>
                  </a:lnTo>
                  <a:lnTo>
                    <a:pt x="1124" y="15"/>
                  </a:lnTo>
                  <a:lnTo>
                    <a:pt x="1115" y="14"/>
                  </a:lnTo>
                  <a:lnTo>
                    <a:pt x="1115" y="14"/>
                  </a:lnTo>
                  <a:lnTo>
                    <a:pt x="1089" y="11"/>
                  </a:lnTo>
                  <a:lnTo>
                    <a:pt x="1065" y="11"/>
                  </a:lnTo>
                  <a:lnTo>
                    <a:pt x="1040" y="12"/>
                  </a:lnTo>
                  <a:lnTo>
                    <a:pt x="1015" y="14"/>
                  </a:lnTo>
                  <a:lnTo>
                    <a:pt x="965" y="20"/>
                  </a:lnTo>
                  <a:lnTo>
                    <a:pt x="940" y="23"/>
                  </a:lnTo>
                  <a:lnTo>
                    <a:pt x="915" y="24"/>
                  </a:lnTo>
                  <a:lnTo>
                    <a:pt x="915" y="24"/>
                  </a:lnTo>
                  <a:lnTo>
                    <a:pt x="916" y="20"/>
                  </a:lnTo>
                  <a:lnTo>
                    <a:pt x="917" y="12"/>
                  </a:lnTo>
                  <a:lnTo>
                    <a:pt x="916" y="8"/>
                  </a:lnTo>
                  <a:lnTo>
                    <a:pt x="915" y="6"/>
                  </a:lnTo>
                  <a:lnTo>
                    <a:pt x="914" y="5"/>
                  </a:lnTo>
                  <a:lnTo>
                    <a:pt x="910" y="6"/>
                  </a:lnTo>
                  <a:lnTo>
                    <a:pt x="910" y="6"/>
                  </a:lnTo>
                  <a:lnTo>
                    <a:pt x="906" y="1"/>
                  </a:lnTo>
                  <a:lnTo>
                    <a:pt x="904" y="1"/>
                  </a:lnTo>
                  <a:lnTo>
                    <a:pt x="903" y="1"/>
                  </a:lnTo>
                  <a:lnTo>
                    <a:pt x="900" y="2"/>
                  </a:lnTo>
                  <a:lnTo>
                    <a:pt x="898" y="7"/>
                  </a:lnTo>
                  <a:lnTo>
                    <a:pt x="896" y="17"/>
                  </a:lnTo>
                  <a:lnTo>
                    <a:pt x="894" y="24"/>
                  </a:lnTo>
                  <a:lnTo>
                    <a:pt x="894" y="24"/>
                  </a:lnTo>
                  <a:lnTo>
                    <a:pt x="824" y="24"/>
                  </a:lnTo>
                  <a:lnTo>
                    <a:pt x="755" y="23"/>
                  </a:lnTo>
                  <a:lnTo>
                    <a:pt x="616" y="18"/>
                  </a:lnTo>
                  <a:lnTo>
                    <a:pt x="616" y="18"/>
                  </a:lnTo>
                  <a:lnTo>
                    <a:pt x="583" y="17"/>
                  </a:lnTo>
                  <a:lnTo>
                    <a:pt x="549" y="17"/>
                  </a:lnTo>
                  <a:lnTo>
                    <a:pt x="481" y="18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3" y="21"/>
                  </a:lnTo>
                  <a:lnTo>
                    <a:pt x="341" y="21"/>
                  </a:lnTo>
                  <a:lnTo>
                    <a:pt x="333" y="21"/>
                  </a:lnTo>
                  <a:lnTo>
                    <a:pt x="320" y="25"/>
                  </a:lnTo>
                  <a:lnTo>
                    <a:pt x="320" y="25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0" y="19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8" y="11"/>
                  </a:lnTo>
                  <a:lnTo>
                    <a:pt x="278" y="9"/>
                  </a:lnTo>
                  <a:lnTo>
                    <a:pt x="278" y="7"/>
                  </a:lnTo>
                  <a:lnTo>
                    <a:pt x="277" y="6"/>
                  </a:lnTo>
                  <a:lnTo>
                    <a:pt x="274" y="6"/>
                  </a:lnTo>
                  <a:lnTo>
                    <a:pt x="272" y="6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8" y="8"/>
                  </a:lnTo>
                  <a:lnTo>
                    <a:pt x="267" y="9"/>
                  </a:lnTo>
                  <a:lnTo>
                    <a:pt x="266" y="12"/>
                  </a:lnTo>
                  <a:lnTo>
                    <a:pt x="264" y="17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35" y="27"/>
                  </a:lnTo>
                  <a:lnTo>
                    <a:pt x="208" y="29"/>
                  </a:lnTo>
                  <a:lnTo>
                    <a:pt x="18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3" y="27"/>
                  </a:lnTo>
                  <a:lnTo>
                    <a:pt x="149" y="26"/>
                  </a:lnTo>
                  <a:lnTo>
                    <a:pt x="140" y="25"/>
                  </a:lnTo>
                  <a:lnTo>
                    <a:pt x="129" y="25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5" y="23"/>
                  </a:lnTo>
                  <a:lnTo>
                    <a:pt x="108" y="21"/>
                  </a:lnTo>
                  <a:lnTo>
                    <a:pt x="99" y="20"/>
                  </a:lnTo>
                  <a:lnTo>
                    <a:pt x="88" y="20"/>
                  </a:lnTo>
                  <a:lnTo>
                    <a:pt x="67" y="2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35" y="24"/>
                  </a:lnTo>
                  <a:lnTo>
                    <a:pt x="26" y="25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3" y="32"/>
                  </a:lnTo>
                  <a:lnTo>
                    <a:pt x="5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9"/>
                  </a:lnTo>
                  <a:lnTo>
                    <a:pt x="4" y="49"/>
                  </a:lnTo>
                  <a:close/>
                  <a:moveTo>
                    <a:pt x="1196" y="37"/>
                  </a:moveTo>
                  <a:lnTo>
                    <a:pt x="1196" y="37"/>
                  </a:lnTo>
                  <a:lnTo>
                    <a:pt x="1193" y="37"/>
                  </a:lnTo>
                  <a:lnTo>
                    <a:pt x="1193" y="37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5" y="35"/>
                  </a:lnTo>
                  <a:lnTo>
                    <a:pt x="1198" y="36"/>
                  </a:lnTo>
                  <a:lnTo>
                    <a:pt x="1198" y="36"/>
                  </a:lnTo>
                  <a:lnTo>
                    <a:pt x="1196" y="37"/>
                  </a:lnTo>
                  <a:lnTo>
                    <a:pt x="1196" y="37"/>
                  </a:lnTo>
                  <a:close/>
                  <a:moveTo>
                    <a:pt x="1199" y="48"/>
                  </a:moveTo>
                  <a:lnTo>
                    <a:pt x="1199" y="48"/>
                  </a:lnTo>
                  <a:lnTo>
                    <a:pt x="1200" y="47"/>
                  </a:lnTo>
                  <a:lnTo>
                    <a:pt x="1200" y="47"/>
                  </a:lnTo>
                  <a:lnTo>
                    <a:pt x="1201" y="47"/>
                  </a:lnTo>
                  <a:lnTo>
                    <a:pt x="1201" y="47"/>
                  </a:lnTo>
                  <a:lnTo>
                    <a:pt x="1199" y="48"/>
                  </a:lnTo>
                  <a:lnTo>
                    <a:pt x="1199" y="48"/>
                  </a:lnTo>
                  <a:close/>
                  <a:moveTo>
                    <a:pt x="1210" y="35"/>
                  </a:moveTo>
                  <a:lnTo>
                    <a:pt x="1210" y="35"/>
                  </a:lnTo>
                  <a:lnTo>
                    <a:pt x="1210" y="33"/>
                  </a:lnTo>
                  <a:lnTo>
                    <a:pt x="1210" y="33"/>
                  </a:lnTo>
                  <a:lnTo>
                    <a:pt x="1212" y="35"/>
                  </a:lnTo>
                  <a:lnTo>
                    <a:pt x="1212" y="35"/>
                  </a:lnTo>
                  <a:lnTo>
                    <a:pt x="1210" y="35"/>
                  </a:lnTo>
                  <a:lnTo>
                    <a:pt x="1210" y="35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25" y="31"/>
                  </a:lnTo>
                  <a:lnTo>
                    <a:pt x="1223" y="29"/>
                  </a:lnTo>
                  <a:lnTo>
                    <a:pt x="1217" y="26"/>
                  </a:lnTo>
                  <a:lnTo>
                    <a:pt x="1217" y="26"/>
                  </a:lnTo>
                  <a:lnTo>
                    <a:pt x="1230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1210" y="24"/>
                  </a:moveTo>
                  <a:lnTo>
                    <a:pt x="1210" y="24"/>
                  </a:lnTo>
                  <a:lnTo>
                    <a:pt x="1200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83" y="15"/>
                  </a:lnTo>
                  <a:lnTo>
                    <a:pt x="1183" y="15"/>
                  </a:lnTo>
                  <a:lnTo>
                    <a:pt x="1210" y="24"/>
                  </a:lnTo>
                  <a:lnTo>
                    <a:pt x="1210" y="24"/>
                  </a:lnTo>
                  <a:close/>
                  <a:moveTo>
                    <a:pt x="1180" y="54"/>
                  </a:moveTo>
                  <a:lnTo>
                    <a:pt x="1180" y="54"/>
                  </a:lnTo>
                  <a:lnTo>
                    <a:pt x="1176" y="54"/>
                  </a:lnTo>
                  <a:lnTo>
                    <a:pt x="1176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80" y="54"/>
                  </a:lnTo>
                  <a:lnTo>
                    <a:pt x="1180" y="54"/>
                  </a:lnTo>
                  <a:close/>
                  <a:moveTo>
                    <a:pt x="1176" y="43"/>
                  </a:moveTo>
                  <a:lnTo>
                    <a:pt x="1176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6" y="44"/>
                  </a:lnTo>
                  <a:lnTo>
                    <a:pt x="1176" y="44"/>
                  </a:lnTo>
                  <a:lnTo>
                    <a:pt x="1172" y="44"/>
                  </a:lnTo>
                  <a:lnTo>
                    <a:pt x="1172" y="44"/>
                  </a:lnTo>
                  <a:lnTo>
                    <a:pt x="1176" y="43"/>
                  </a:lnTo>
                  <a:lnTo>
                    <a:pt x="1176" y="43"/>
                  </a:lnTo>
                  <a:close/>
                  <a:moveTo>
                    <a:pt x="1140" y="42"/>
                  </a:moveTo>
                  <a:lnTo>
                    <a:pt x="1140" y="42"/>
                  </a:lnTo>
                  <a:lnTo>
                    <a:pt x="1145" y="45"/>
                  </a:lnTo>
                  <a:lnTo>
                    <a:pt x="1150" y="47"/>
                  </a:lnTo>
                  <a:lnTo>
                    <a:pt x="1150" y="47"/>
                  </a:lnTo>
                  <a:lnTo>
                    <a:pt x="1145" y="45"/>
                  </a:lnTo>
                  <a:lnTo>
                    <a:pt x="1140" y="42"/>
                  </a:lnTo>
                  <a:lnTo>
                    <a:pt x="1140" y="42"/>
                  </a:lnTo>
                  <a:close/>
                  <a:moveTo>
                    <a:pt x="1157" y="11"/>
                  </a:moveTo>
                  <a:lnTo>
                    <a:pt x="1157" y="11"/>
                  </a:lnTo>
                  <a:lnTo>
                    <a:pt x="1156" y="12"/>
                  </a:lnTo>
                  <a:lnTo>
                    <a:pt x="1156" y="12"/>
                  </a:lnTo>
                  <a:lnTo>
                    <a:pt x="1145" y="13"/>
                  </a:lnTo>
                  <a:lnTo>
                    <a:pt x="1140" y="14"/>
                  </a:lnTo>
                  <a:lnTo>
                    <a:pt x="1136" y="18"/>
                  </a:lnTo>
                  <a:lnTo>
                    <a:pt x="1136" y="18"/>
                  </a:lnTo>
                  <a:lnTo>
                    <a:pt x="1134" y="18"/>
                  </a:lnTo>
                  <a:lnTo>
                    <a:pt x="1134" y="18"/>
                  </a:lnTo>
                  <a:lnTo>
                    <a:pt x="1135" y="14"/>
                  </a:lnTo>
                  <a:lnTo>
                    <a:pt x="1137" y="13"/>
                  </a:lnTo>
                  <a:lnTo>
                    <a:pt x="1145" y="11"/>
                  </a:lnTo>
                  <a:lnTo>
                    <a:pt x="1151" y="11"/>
                  </a:lnTo>
                  <a:lnTo>
                    <a:pt x="1157" y="11"/>
                  </a:lnTo>
                  <a:lnTo>
                    <a:pt x="1157" y="11"/>
                  </a:lnTo>
                  <a:close/>
                  <a:moveTo>
                    <a:pt x="1106" y="31"/>
                  </a:moveTo>
                  <a:lnTo>
                    <a:pt x="1106" y="31"/>
                  </a:lnTo>
                  <a:lnTo>
                    <a:pt x="1110" y="31"/>
                  </a:lnTo>
                  <a:lnTo>
                    <a:pt x="1110" y="31"/>
                  </a:lnTo>
                  <a:lnTo>
                    <a:pt x="1104" y="31"/>
                  </a:lnTo>
                  <a:lnTo>
                    <a:pt x="1104" y="31"/>
                  </a:lnTo>
                  <a:lnTo>
                    <a:pt x="1106" y="31"/>
                  </a:lnTo>
                  <a:lnTo>
                    <a:pt x="1106" y="31"/>
                  </a:lnTo>
                  <a:close/>
                  <a:moveTo>
                    <a:pt x="915" y="33"/>
                  </a:moveTo>
                  <a:lnTo>
                    <a:pt x="915" y="33"/>
                  </a:lnTo>
                  <a:lnTo>
                    <a:pt x="927" y="32"/>
                  </a:lnTo>
                  <a:lnTo>
                    <a:pt x="940" y="32"/>
                  </a:lnTo>
                  <a:lnTo>
                    <a:pt x="940" y="32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close/>
                  <a:moveTo>
                    <a:pt x="282" y="238"/>
                  </a:moveTo>
                  <a:lnTo>
                    <a:pt x="282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3" y="227"/>
                  </a:lnTo>
                  <a:lnTo>
                    <a:pt x="270" y="215"/>
                  </a:lnTo>
                  <a:lnTo>
                    <a:pt x="267" y="203"/>
                  </a:lnTo>
                  <a:lnTo>
                    <a:pt x="265" y="191"/>
                  </a:lnTo>
                  <a:lnTo>
                    <a:pt x="265" y="191"/>
                  </a:lnTo>
                  <a:lnTo>
                    <a:pt x="267" y="191"/>
                  </a:lnTo>
                  <a:lnTo>
                    <a:pt x="270" y="190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4" y="194"/>
                  </a:lnTo>
                  <a:lnTo>
                    <a:pt x="277" y="192"/>
                  </a:lnTo>
                  <a:lnTo>
                    <a:pt x="280" y="188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85" y="195"/>
                  </a:lnTo>
                  <a:lnTo>
                    <a:pt x="286" y="209"/>
                  </a:lnTo>
                  <a:lnTo>
                    <a:pt x="285" y="224"/>
                  </a:lnTo>
                  <a:lnTo>
                    <a:pt x="284" y="231"/>
                  </a:lnTo>
                  <a:lnTo>
                    <a:pt x="282" y="238"/>
                  </a:lnTo>
                  <a:lnTo>
                    <a:pt x="282" y="238"/>
                  </a:lnTo>
                  <a:close/>
                  <a:moveTo>
                    <a:pt x="72" y="386"/>
                  </a:moveTo>
                  <a:lnTo>
                    <a:pt x="72" y="386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3" y="385"/>
                  </a:lnTo>
                  <a:lnTo>
                    <a:pt x="76" y="398"/>
                  </a:lnTo>
                  <a:lnTo>
                    <a:pt x="76" y="398"/>
                  </a:lnTo>
                  <a:lnTo>
                    <a:pt x="72" y="386"/>
                  </a:lnTo>
                  <a:lnTo>
                    <a:pt x="72" y="386"/>
                  </a:lnTo>
                  <a:close/>
                  <a:moveTo>
                    <a:pt x="77" y="339"/>
                  </a:moveTo>
                  <a:lnTo>
                    <a:pt x="77" y="339"/>
                  </a:lnTo>
                  <a:lnTo>
                    <a:pt x="76" y="339"/>
                  </a:lnTo>
                  <a:lnTo>
                    <a:pt x="75" y="341"/>
                  </a:lnTo>
                  <a:lnTo>
                    <a:pt x="72" y="345"/>
                  </a:lnTo>
                  <a:lnTo>
                    <a:pt x="72" y="345"/>
                  </a:lnTo>
                  <a:lnTo>
                    <a:pt x="76" y="331"/>
                  </a:lnTo>
                  <a:lnTo>
                    <a:pt x="78" y="324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78" y="327"/>
                  </a:lnTo>
                  <a:lnTo>
                    <a:pt x="77" y="339"/>
                  </a:lnTo>
                  <a:lnTo>
                    <a:pt x="77" y="339"/>
                  </a:lnTo>
                  <a:close/>
                  <a:moveTo>
                    <a:pt x="87" y="503"/>
                  </a:moveTo>
                  <a:lnTo>
                    <a:pt x="87" y="503"/>
                  </a:lnTo>
                  <a:lnTo>
                    <a:pt x="84" y="471"/>
                  </a:lnTo>
                  <a:lnTo>
                    <a:pt x="81" y="440"/>
                  </a:lnTo>
                  <a:lnTo>
                    <a:pt x="81" y="440"/>
                  </a:lnTo>
                  <a:lnTo>
                    <a:pt x="82" y="443"/>
                  </a:lnTo>
                  <a:lnTo>
                    <a:pt x="82" y="443"/>
                  </a:lnTo>
                  <a:lnTo>
                    <a:pt x="85" y="473"/>
                  </a:lnTo>
                  <a:lnTo>
                    <a:pt x="87" y="487"/>
                  </a:lnTo>
                  <a:lnTo>
                    <a:pt x="87" y="503"/>
                  </a:lnTo>
                  <a:lnTo>
                    <a:pt x="87" y="503"/>
                  </a:lnTo>
                  <a:close/>
                  <a:moveTo>
                    <a:pt x="95" y="651"/>
                  </a:moveTo>
                  <a:lnTo>
                    <a:pt x="95" y="651"/>
                  </a:lnTo>
                  <a:lnTo>
                    <a:pt x="95" y="651"/>
                  </a:lnTo>
                  <a:lnTo>
                    <a:pt x="95" y="651"/>
                  </a:lnTo>
                  <a:lnTo>
                    <a:pt x="91" y="646"/>
                  </a:lnTo>
                  <a:lnTo>
                    <a:pt x="91" y="646"/>
                  </a:lnTo>
                  <a:lnTo>
                    <a:pt x="93" y="646"/>
                  </a:lnTo>
                  <a:lnTo>
                    <a:pt x="93" y="646"/>
                  </a:lnTo>
                  <a:lnTo>
                    <a:pt x="96" y="649"/>
                  </a:lnTo>
                  <a:lnTo>
                    <a:pt x="96" y="649"/>
                  </a:lnTo>
                  <a:lnTo>
                    <a:pt x="95" y="651"/>
                  </a:lnTo>
                  <a:lnTo>
                    <a:pt x="95" y="651"/>
                  </a:lnTo>
                  <a:close/>
                  <a:moveTo>
                    <a:pt x="96" y="493"/>
                  </a:moveTo>
                  <a:lnTo>
                    <a:pt x="96" y="493"/>
                  </a:lnTo>
                  <a:lnTo>
                    <a:pt x="95" y="480"/>
                  </a:lnTo>
                  <a:lnTo>
                    <a:pt x="95" y="480"/>
                  </a:lnTo>
                  <a:lnTo>
                    <a:pt x="97" y="495"/>
                  </a:lnTo>
                  <a:lnTo>
                    <a:pt x="97" y="495"/>
                  </a:lnTo>
                  <a:lnTo>
                    <a:pt x="96" y="493"/>
                  </a:lnTo>
                  <a:lnTo>
                    <a:pt x="96" y="493"/>
                  </a:lnTo>
                  <a:close/>
                  <a:moveTo>
                    <a:pt x="100" y="578"/>
                  </a:moveTo>
                  <a:lnTo>
                    <a:pt x="100" y="578"/>
                  </a:lnTo>
                  <a:lnTo>
                    <a:pt x="99" y="540"/>
                  </a:lnTo>
                  <a:lnTo>
                    <a:pt x="99" y="522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101" y="534"/>
                  </a:lnTo>
                  <a:lnTo>
                    <a:pt x="102" y="567"/>
                  </a:lnTo>
                  <a:lnTo>
                    <a:pt x="102" y="567"/>
                  </a:lnTo>
                  <a:lnTo>
                    <a:pt x="100" y="578"/>
                  </a:lnTo>
                  <a:lnTo>
                    <a:pt x="100" y="578"/>
                  </a:lnTo>
                  <a:close/>
                  <a:moveTo>
                    <a:pt x="103" y="656"/>
                  </a:moveTo>
                  <a:lnTo>
                    <a:pt x="103" y="656"/>
                  </a:lnTo>
                  <a:lnTo>
                    <a:pt x="105" y="654"/>
                  </a:lnTo>
                  <a:lnTo>
                    <a:pt x="105" y="654"/>
                  </a:lnTo>
                  <a:lnTo>
                    <a:pt x="117" y="657"/>
                  </a:lnTo>
                  <a:lnTo>
                    <a:pt x="129" y="660"/>
                  </a:lnTo>
                  <a:lnTo>
                    <a:pt x="129" y="660"/>
                  </a:lnTo>
                  <a:lnTo>
                    <a:pt x="115" y="658"/>
                  </a:lnTo>
                  <a:lnTo>
                    <a:pt x="108" y="657"/>
                  </a:lnTo>
                  <a:lnTo>
                    <a:pt x="103" y="656"/>
                  </a:lnTo>
                  <a:lnTo>
                    <a:pt x="103" y="656"/>
                  </a:lnTo>
                  <a:close/>
                  <a:moveTo>
                    <a:pt x="102" y="619"/>
                  </a:moveTo>
                  <a:lnTo>
                    <a:pt x="102" y="619"/>
                  </a:lnTo>
                  <a:lnTo>
                    <a:pt x="102" y="616"/>
                  </a:lnTo>
                  <a:lnTo>
                    <a:pt x="102" y="616"/>
                  </a:lnTo>
                  <a:lnTo>
                    <a:pt x="103" y="620"/>
                  </a:lnTo>
                  <a:lnTo>
                    <a:pt x="103" y="620"/>
                  </a:lnTo>
                  <a:lnTo>
                    <a:pt x="102" y="619"/>
                  </a:lnTo>
                  <a:lnTo>
                    <a:pt x="102" y="619"/>
                  </a:lnTo>
                  <a:close/>
                  <a:moveTo>
                    <a:pt x="142" y="644"/>
                  </a:moveTo>
                  <a:lnTo>
                    <a:pt x="142" y="644"/>
                  </a:lnTo>
                  <a:lnTo>
                    <a:pt x="140" y="642"/>
                  </a:lnTo>
                  <a:lnTo>
                    <a:pt x="140" y="642"/>
                  </a:lnTo>
                  <a:lnTo>
                    <a:pt x="146" y="643"/>
                  </a:lnTo>
                  <a:lnTo>
                    <a:pt x="146" y="643"/>
                  </a:lnTo>
                  <a:lnTo>
                    <a:pt x="142" y="644"/>
                  </a:lnTo>
                  <a:lnTo>
                    <a:pt x="142" y="644"/>
                  </a:lnTo>
                  <a:close/>
                  <a:moveTo>
                    <a:pt x="209" y="655"/>
                  </a:moveTo>
                  <a:lnTo>
                    <a:pt x="209" y="655"/>
                  </a:lnTo>
                  <a:lnTo>
                    <a:pt x="182" y="656"/>
                  </a:lnTo>
                  <a:lnTo>
                    <a:pt x="182" y="656"/>
                  </a:lnTo>
                  <a:lnTo>
                    <a:pt x="214" y="654"/>
                  </a:lnTo>
                  <a:lnTo>
                    <a:pt x="245" y="651"/>
                  </a:lnTo>
                  <a:lnTo>
                    <a:pt x="309" y="651"/>
                  </a:lnTo>
                  <a:lnTo>
                    <a:pt x="309" y="651"/>
                  </a:lnTo>
                  <a:lnTo>
                    <a:pt x="313" y="652"/>
                  </a:lnTo>
                  <a:lnTo>
                    <a:pt x="313" y="652"/>
                  </a:lnTo>
                  <a:lnTo>
                    <a:pt x="286" y="651"/>
                  </a:lnTo>
                  <a:lnTo>
                    <a:pt x="261" y="651"/>
                  </a:lnTo>
                  <a:lnTo>
                    <a:pt x="209" y="655"/>
                  </a:lnTo>
                  <a:lnTo>
                    <a:pt x="209" y="655"/>
                  </a:lnTo>
                  <a:close/>
                  <a:moveTo>
                    <a:pt x="220" y="637"/>
                  </a:moveTo>
                  <a:lnTo>
                    <a:pt x="220" y="637"/>
                  </a:lnTo>
                  <a:lnTo>
                    <a:pt x="238" y="634"/>
                  </a:lnTo>
                  <a:lnTo>
                    <a:pt x="254" y="633"/>
                  </a:lnTo>
                  <a:lnTo>
                    <a:pt x="271" y="632"/>
                  </a:lnTo>
                  <a:lnTo>
                    <a:pt x="289" y="632"/>
                  </a:lnTo>
                  <a:lnTo>
                    <a:pt x="289" y="632"/>
                  </a:lnTo>
                  <a:lnTo>
                    <a:pt x="266" y="634"/>
                  </a:lnTo>
                  <a:lnTo>
                    <a:pt x="266" y="634"/>
                  </a:lnTo>
                  <a:lnTo>
                    <a:pt x="243" y="636"/>
                  </a:lnTo>
                  <a:lnTo>
                    <a:pt x="220" y="637"/>
                  </a:lnTo>
                  <a:lnTo>
                    <a:pt x="220" y="637"/>
                  </a:lnTo>
                  <a:close/>
                  <a:moveTo>
                    <a:pt x="318" y="654"/>
                  </a:moveTo>
                  <a:lnTo>
                    <a:pt x="318" y="654"/>
                  </a:lnTo>
                  <a:lnTo>
                    <a:pt x="320" y="651"/>
                  </a:lnTo>
                  <a:lnTo>
                    <a:pt x="320" y="65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8" y="655"/>
                  </a:lnTo>
                  <a:lnTo>
                    <a:pt x="338" y="655"/>
                  </a:lnTo>
                  <a:lnTo>
                    <a:pt x="318" y="654"/>
                  </a:lnTo>
                  <a:lnTo>
                    <a:pt x="318" y="654"/>
                  </a:lnTo>
                  <a:close/>
                  <a:moveTo>
                    <a:pt x="363" y="640"/>
                  </a:moveTo>
                  <a:lnTo>
                    <a:pt x="363" y="640"/>
                  </a:lnTo>
                  <a:lnTo>
                    <a:pt x="341" y="640"/>
                  </a:lnTo>
                  <a:lnTo>
                    <a:pt x="341" y="640"/>
                  </a:lnTo>
                  <a:lnTo>
                    <a:pt x="354" y="639"/>
                  </a:lnTo>
                  <a:lnTo>
                    <a:pt x="368" y="638"/>
                  </a:lnTo>
                  <a:lnTo>
                    <a:pt x="368" y="638"/>
                  </a:lnTo>
                  <a:lnTo>
                    <a:pt x="363" y="640"/>
                  </a:lnTo>
                  <a:lnTo>
                    <a:pt x="363" y="640"/>
                  </a:lnTo>
                  <a:close/>
                  <a:moveTo>
                    <a:pt x="382" y="656"/>
                  </a:moveTo>
                  <a:lnTo>
                    <a:pt x="382" y="656"/>
                  </a:lnTo>
                  <a:lnTo>
                    <a:pt x="398" y="654"/>
                  </a:lnTo>
                  <a:lnTo>
                    <a:pt x="398" y="654"/>
                  </a:lnTo>
                  <a:lnTo>
                    <a:pt x="416" y="654"/>
                  </a:lnTo>
                  <a:lnTo>
                    <a:pt x="416" y="654"/>
                  </a:lnTo>
                  <a:lnTo>
                    <a:pt x="382" y="656"/>
                  </a:lnTo>
                  <a:lnTo>
                    <a:pt x="382" y="656"/>
                  </a:lnTo>
                  <a:close/>
                  <a:moveTo>
                    <a:pt x="507" y="628"/>
                  </a:moveTo>
                  <a:lnTo>
                    <a:pt x="507" y="628"/>
                  </a:lnTo>
                  <a:lnTo>
                    <a:pt x="473" y="630"/>
                  </a:lnTo>
                  <a:lnTo>
                    <a:pt x="438" y="632"/>
                  </a:lnTo>
                  <a:lnTo>
                    <a:pt x="438" y="632"/>
                  </a:lnTo>
                  <a:lnTo>
                    <a:pt x="438" y="631"/>
                  </a:lnTo>
                  <a:lnTo>
                    <a:pt x="438" y="631"/>
                  </a:lnTo>
                  <a:lnTo>
                    <a:pt x="512" y="628"/>
                  </a:lnTo>
                  <a:lnTo>
                    <a:pt x="512" y="628"/>
                  </a:lnTo>
                  <a:lnTo>
                    <a:pt x="507" y="628"/>
                  </a:lnTo>
                  <a:lnTo>
                    <a:pt x="507" y="628"/>
                  </a:lnTo>
                  <a:close/>
                  <a:moveTo>
                    <a:pt x="534" y="642"/>
                  </a:moveTo>
                  <a:lnTo>
                    <a:pt x="534" y="642"/>
                  </a:lnTo>
                  <a:lnTo>
                    <a:pt x="557" y="640"/>
                  </a:lnTo>
                  <a:lnTo>
                    <a:pt x="557" y="640"/>
                  </a:lnTo>
                  <a:lnTo>
                    <a:pt x="534" y="642"/>
                  </a:lnTo>
                  <a:lnTo>
                    <a:pt x="534" y="642"/>
                  </a:lnTo>
                  <a:close/>
                  <a:moveTo>
                    <a:pt x="615" y="640"/>
                  </a:moveTo>
                  <a:lnTo>
                    <a:pt x="615" y="640"/>
                  </a:lnTo>
                  <a:lnTo>
                    <a:pt x="587" y="640"/>
                  </a:lnTo>
                  <a:lnTo>
                    <a:pt x="587" y="640"/>
                  </a:lnTo>
                  <a:lnTo>
                    <a:pt x="590" y="639"/>
                  </a:lnTo>
                  <a:lnTo>
                    <a:pt x="590" y="639"/>
                  </a:lnTo>
                  <a:lnTo>
                    <a:pt x="591" y="638"/>
                  </a:lnTo>
                  <a:lnTo>
                    <a:pt x="591" y="638"/>
                  </a:lnTo>
                  <a:lnTo>
                    <a:pt x="616" y="638"/>
                  </a:lnTo>
                  <a:lnTo>
                    <a:pt x="616" y="638"/>
                  </a:lnTo>
                  <a:lnTo>
                    <a:pt x="615" y="640"/>
                  </a:lnTo>
                  <a:lnTo>
                    <a:pt x="615" y="640"/>
                  </a:lnTo>
                  <a:close/>
                  <a:moveTo>
                    <a:pt x="674" y="643"/>
                  </a:moveTo>
                  <a:lnTo>
                    <a:pt x="674" y="643"/>
                  </a:lnTo>
                  <a:lnTo>
                    <a:pt x="631" y="640"/>
                  </a:lnTo>
                  <a:lnTo>
                    <a:pt x="631" y="640"/>
                  </a:lnTo>
                  <a:lnTo>
                    <a:pt x="626" y="638"/>
                  </a:lnTo>
                  <a:lnTo>
                    <a:pt x="626" y="638"/>
                  </a:lnTo>
                  <a:lnTo>
                    <a:pt x="675" y="638"/>
                  </a:lnTo>
                  <a:lnTo>
                    <a:pt x="675" y="638"/>
                  </a:lnTo>
                  <a:lnTo>
                    <a:pt x="674" y="640"/>
                  </a:lnTo>
                  <a:lnTo>
                    <a:pt x="674" y="643"/>
                  </a:lnTo>
                  <a:lnTo>
                    <a:pt x="674" y="643"/>
                  </a:lnTo>
                  <a:close/>
                  <a:moveTo>
                    <a:pt x="693" y="644"/>
                  </a:moveTo>
                  <a:lnTo>
                    <a:pt x="693" y="644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09" y="645"/>
                  </a:lnTo>
                  <a:lnTo>
                    <a:pt x="709" y="645"/>
                  </a:lnTo>
                  <a:lnTo>
                    <a:pt x="693" y="644"/>
                  </a:lnTo>
                  <a:lnTo>
                    <a:pt x="693" y="644"/>
                  </a:lnTo>
                  <a:close/>
                  <a:moveTo>
                    <a:pt x="723" y="628"/>
                  </a:moveTo>
                  <a:lnTo>
                    <a:pt x="723" y="628"/>
                  </a:lnTo>
                  <a:lnTo>
                    <a:pt x="817" y="626"/>
                  </a:lnTo>
                  <a:lnTo>
                    <a:pt x="817" y="626"/>
                  </a:lnTo>
                  <a:lnTo>
                    <a:pt x="815" y="626"/>
                  </a:lnTo>
                  <a:lnTo>
                    <a:pt x="815" y="626"/>
                  </a:lnTo>
                  <a:lnTo>
                    <a:pt x="800" y="627"/>
                  </a:lnTo>
                  <a:lnTo>
                    <a:pt x="786" y="630"/>
                  </a:lnTo>
                  <a:lnTo>
                    <a:pt x="786" y="630"/>
                  </a:lnTo>
                  <a:lnTo>
                    <a:pt x="755" y="630"/>
                  </a:lnTo>
                  <a:lnTo>
                    <a:pt x="723" y="628"/>
                  </a:lnTo>
                  <a:lnTo>
                    <a:pt x="723" y="628"/>
                  </a:lnTo>
                  <a:close/>
                  <a:moveTo>
                    <a:pt x="764" y="644"/>
                  </a:moveTo>
                  <a:lnTo>
                    <a:pt x="764" y="644"/>
                  </a:lnTo>
                  <a:lnTo>
                    <a:pt x="775" y="642"/>
                  </a:lnTo>
                  <a:lnTo>
                    <a:pt x="775" y="642"/>
                  </a:lnTo>
                  <a:lnTo>
                    <a:pt x="784" y="640"/>
                  </a:lnTo>
                  <a:lnTo>
                    <a:pt x="784" y="640"/>
                  </a:lnTo>
                  <a:lnTo>
                    <a:pt x="815" y="637"/>
                  </a:lnTo>
                  <a:lnTo>
                    <a:pt x="831" y="637"/>
                  </a:lnTo>
                  <a:lnTo>
                    <a:pt x="845" y="638"/>
                  </a:lnTo>
                  <a:lnTo>
                    <a:pt x="845" y="638"/>
                  </a:lnTo>
                  <a:lnTo>
                    <a:pt x="805" y="643"/>
                  </a:lnTo>
                  <a:lnTo>
                    <a:pt x="785" y="644"/>
                  </a:lnTo>
                  <a:lnTo>
                    <a:pt x="764" y="644"/>
                  </a:lnTo>
                  <a:lnTo>
                    <a:pt x="764" y="644"/>
                  </a:lnTo>
                  <a:close/>
                  <a:moveTo>
                    <a:pt x="880" y="628"/>
                  </a:moveTo>
                  <a:lnTo>
                    <a:pt x="880" y="628"/>
                  </a:lnTo>
                  <a:lnTo>
                    <a:pt x="881" y="626"/>
                  </a:lnTo>
                  <a:lnTo>
                    <a:pt x="881" y="625"/>
                  </a:lnTo>
                  <a:lnTo>
                    <a:pt x="881" y="625"/>
                  </a:lnTo>
                  <a:lnTo>
                    <a:pt x="920" y="625"/>
                  </a:lnTo>
                  <a:lnTo>
                    <a:pt x="959" y="627"/>
                  </a:lnTo>
                  <a:lnTo>
                    <a:pt x="959" y="627"/>
                  </a:lnTo>
                  <a:lnTo>
                    <a:pt x="920" y="628"/>
                  </a:lnTo>
                  <a:lnTo>
                    <a:pt x="880" y="628"/>
                  </a:lnTo>
                  <a:lnTo>
                    <a:pt x="880" y="628"/>
                  </a:lnTo>
                  <a:close/>
                  <a:moveTo>
                    <a:pt x="1029" y="633"/>
                  </a:moveTo>
                  <a:lnTo>
                    <a:pt x="1029" y="633"/>
                  </a:lnTo>
                  <a:lnTo>
                    <a:pt x="1027" y="632"/>
                  </a:lnTo>
                  <a:lnTo>
                    <a:pt x="1024" y="631"/>
                  </a:lnTo>
                  <a:lnTo>
                    <a:pt x="1024" y="631"/>
                  </a:lnTo>
                  <a:lnTo>
                    <a:pt x="1038" y="630"/>
                  </a:lnTo>
                  <a:lnTo>
                    <a:pt x="1052" y="630"/>
                  </a:lnTo>
                  <a:lnTo>
                    <a:pt x="1052" y="630"/>
                  </a:lnTo>
                  <a:lnTo>
                    <a:pt x="1029" y="633"/>
                  </a:lnTo>
                  <a:lnTo>
                    <a:pt x="1029" y="633"/>
                  </a:lnTo>
                  <a:close/>
                  <a:moveTo>
                    <a:pt x="1097" y="628"/>
                  </a:moveTo>
                  <a:lnTo>
                    <a:pt x="1097" y="628"/>
                  </a:lnTo>
                  <a:lnTo>
                    <a:pt x="1083" y="633"/>
                  </a:lnTo>
                  <a:lnTo>
                    <a:pt x="1069" y="636"/>
                  </a:lnTo>
                  <a:lnTo>
                    <a:pt x="1069" y="636"/>
                  </a:lnTo>
                  <a:lnTo>
                    <a:pt x="1087" y="630"/>
                  </a:lnTo>
                  <a:lnTo>
                    <a:pt x="1104" y="624"/>
                  </a:lnTo>
                  <a:lnTo>
                    <a:pt x="1137" y="608"/>
                  </a:lnTo>
                  <a:lnTo>
                    <a:pt x="1137" y="608"/>
                  </a:lnTo>
                  <a:lnTo>
                    <a:pt x="1117" y="619"/>
                  </a:lnTo>
                  <a:lnTo>
                    <a:pt x="1097" y="628"/>
                  </a:lnTo>
                  <a:lnTo>
                    <a:pt x="1097" y="628"/>
                  </a:lnTo>
                  <a:close/>
                  <a:moveTo>
                    <a:pt x="1064" y="621"/>
                  </a:moveTo>
                  <a:lnTo>
                    <a:pt x="1064" y="621"/>
                  </a:lnTo>
                  <a:lnTo>
                    <a:pt x="1071" y="619"/>
                  </a:lnTo>
                  <a:lnTo>
                    <a:pt x="1071" y="619"/>
                  </a:lnTo>
                  <a:lnTo>
                    <a:pt x="1071" y="621"/>
                  </a:lnTo>
                  <a:lnTo>
                    <a:pt x="1071" y="621"/>
                  </a:lnTo>
                  <a:lnTo>
                    <a:pt x="1064" y="621"/>
                  </a:lnTo>
                  <a:lnTo>
                    <a:pt x="1064" y="621"/>
                  </a:lnTo>
                  <a:close/>
                  <a:moveTo>
                    <a:pt x="1202" y="548"/>
                  </a:moveTo>
                  <a:lnTo>
                    <a:pt x="1202" y="548"/>
                  </a:lnTo>
                  <a:lnTo>
                    <a:pt x="1231" y="528"/>
                  </a:lnTo>
                  <a:lnTo>
                    <a:pt x="1246" y="519"/>
                  </a:lnTo>
                  <a:lnTo>
                    <a:pt x="1260" y="510"/>
                  </a:lnTo>
                  <a:lnTo>
                    <a:pt x="1260" y="510"/>
                  </a:lnTo>
                  <a:lnTo>
                    <a:pt x="1224" y="533"/>
                  </a:lnTo>
                  <a:lnTo>
                    <a:pt x="1224" y="533"/>
                  </a:lnTo>
                  <a:lnTo>
                    <a:pt x="1202" y="548"/>
                  </a:lnTo>
                  <a:lnTo>
                    <a:pt x="1202" y="548"/>
                  </a:lnTo>
                  <a:close/>
                  <a:moveTo>
                    <a:pt x="1254" y="527"/>
                  </a:moveTo>
                  <a:lnTo>
                    <a:pt x="1254" y="527"/>
                  </a:lnTo>
                  <a:lnTo>
                    <a:pt x="1233" y="539"/>
                  </a:lnTo>
                  <a:lnTo>
                    <a:pt x="1233" y="539"/>
                  </a:lnTo>
                  <a:lnTo>
                    <a:pt x="1264" y="519"/>
                  </a:lnTo>
                  <a:lnTo>
                    <a:pt x="1264" y="519"/>
                  </a:lnTo>
                  <a:lnTo>
                    <a:pt x="1254" y="527"/>
                  </a:lnTo>
                  <a:lnTo>
                    <a:pt x="1254" y="527"/>
                  </a:lnTo>
                  <a:close/>
                  <a:moveTo>
                    <a:pt x="1290" y="504"/>
                  </a:moveTo>
                  <a:lnTo>
                    <a:pt x="1290" y="504"/>
                  </a:lnTo>
                  <a:lnTo>
                    <a:pt x="1278" y="510"/>
                  </a:lnTo>
                  <a:lnTo>
                    <a:pt x="1278" y="510"/>
                  </a:lnTo>
                  <a:lnTo>
                    <a:pt x="1294" y="500"/>
                  </a:lnTo>
                  <a:lnTo>
                    <a:pt x="1294" y="500"/>
                  </a:lnTo>
                  <a:lnTo>
                    <a:pt x="1290" y="504"/>
                  </a:lnTo>
                  <a:lnTo>
                    <a:pt x="1290" y="504"/>
                  </a:lnTo>
                  <a:close/>
                  <a:moveTo>
                    <a:pt x="1310" y="495"/>
                  </a:moveTo>
                  <a:lnTo>
                    <a:pt x="1310" y="495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20" y="484"/>
                  </a:lnTo>
                  <a:lnTo>
                    <a:pt x="1320" y="484"/>
                  </a:lnTo>
                  <a:lnTo>
                    <a:pt x="1310" y="495"/>
                  </a:lnTo>
                  <a:lnTo>
                    <a:pt x="1310" y="495"/>
                  </a:lnTo>
                  <a:close/>
                  <a:moveTo>
                    <a:pt x="1317" y="474"/>
                  </a:moveTo>
                  <a:lnTo>
                    <a:pt x="1317" y="474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7" y="474"/>
                  </a:lnTo>
                  <a:lnTo>
                    <a:pt x="1317" y="474"/>
                  </a:lnTo>
                  <a:close/>
                  <a:moveTo>
                    <a:pt x="1094" y="267"/>
                  </a:moveTo>
                  <a:lnTo>
                    <a:pt x="1094" y="267"/>
                  </a:lnTo>
                  <a:lnTo>
                    <a:pt x="1112" y="274"/>
                  </a:lnTo>
                  <a:lnTo>
                    <a:pt x="1131" y="283"/>
                  </a:lnTo>
                  <a:lnTo>
                    <a:pt x="1150" y="294"/>
                  </a:lnTo>
                  <a:lnTo>
                    <a:pt x="1168" y="306"/>
                  </a:lnTo>
                  <a:lnTo>
                    <a:pt x="1184" y="319"/>
                  </a:lnTo>
                  <a:lnTo>
                    <a:pt x="1200" y="332"/>
                  </a:lnTo>
                  <a:lnTo>
                    <a:pt x="1216" y="347"/>
                  </a:lnTo>
                  <a:lnTo>
                    <a:pt x="1230" y="361"/>
                  </a:lnTo>
                  <a:lnTo>
                    <a:pt x="1230" y="361"/>
                  </a:lnTo>
                  <a:lnTo>
                    <a:pt x="1241" y="372"/>
                  </a:lnTo>
                  <a:lnTo>
                    <a:pt x="1253" y="381"/>
                  </a:lnTo>
                  <a:lnTo>
                    <a:pt x="1280" y="400"/>
                  </a:lnTo>
                  <a:lnTo>
                    <a:pt x="1305" y="418"/>
                  </a:lnTo>
                  <a:lnTo>
                    <a:pt x="1317" y="427"/>
                  </a:lnTo>
                  <a:lnTo>
                    <a:pt x="1329" y="438"/>
                  </a:lnTo>
                  <a:lnTo>
                    <a:pt x="1329" y="438"/>
                  </a:lnTo>
                  <a:lnTo>
                    <a:pt x="1322" y="454"/>
                  </a:lnTo>
                  <a:lnTo>
                    <a:pt x="1318" y="460"/>
                  </a:lnTo>
                  <a:lnTo>
                    <a:pt x="1311" y="467"/>
                  </a:lnTo>
                  <a:lnTo>
                    <a:pt x="1311" y="467"/>
                  </a:lnTo>
                  <a:lnTo>
                    <a:pt x="1292" y="478"/>
                  </a:lnTo>
                  <a:lnTo>
                    <a:pt x="1281" y="485"/>
                  </a:lnTo>
                  <a:lnTo>
                    <a:pt x="1278" y="489"/>
                  </a:lnTo>
                  <a:lnTo>
                    <a:pt x="1277" y="491"/>
                  </a:lnTo>
                  <a:lnTo>
                    <a:pt x="1277" y="491"/>
                  </a:lnTo>
                  <a:lnTo>
                    <a:pt x="1260" y="500"/>
                  </a:lnTo>
                  <a:lnTo>
                    <a:pt x="1243" y="508"/>
                  </a:lnTo>
                  <a:lnTo>
                    <a:pt x="1228" y="518"/>
                  </a:lnTo>
                  <a:lnTo>
                    <a:pt x="1213" y="528"/>
                  </a:lnTo>
                  <a:lnTo>
                    <a:pt x="1183" y="550"/>
                  </a:lnTo>
                  <a:lnTo>
                    <a:pt x="1153" y="571"/>
                  </a:lnTo>
                  <a:lnTo>
                    <a:pt x="1153" y="571"/>
                  </a:lnTo>
                  <a:lnTo>
                    <a:pt x="1135" y="581"/>
                  </a:lnTo>
                  <a:lnTo>
                    <a:pt x="1117" y="591"/>
                  </a:lnTo>
                  <a:lnTo>
                    <a:pt x="1098" y="599"/>
                  </a:lnTo>
                  <a:lnTo>
                    <a:pt x="1080" y="605"/>
                  </a:lnTo>
                  <a:lnTo>
                    <a:pt x="1060" y="610"/>
                  </a:lnTo>
                  <a:lnTo>
                    <a:pt x="1040" y="614"/>
                  </a:lnTo>
                  <a:lnTo>
                    <a:pt x="1020" y="616"/>
                  </a:lnTo>
                  <a:lnTo>
                    <a:pt x="999" y="618"/>
                  </a:lnTo>
                  <a:lnTo>
                    <a:pt x="999" y="618"/>
                  </a:lnTo>
                  <a:lnTo>
                    <a:pt x="959" y="618"/>
                  </a:lnTo>
                  <a:lnTo>
                    <a:pt x="920" y="616"/>
                  </a:lnTo>
                  <a:lnTo>
                    <a:pt x="879" y="615"/>
                  </a:lnTo>
                  <a:lnTo>
                    <a:pt x="839" y="615"/>
                  </a:lnTo>
                  <a:lnTo>
                    <a:pt x="839" y="615"/>
                  </a:lnTo>
                  <a:lnTo>
                    <a:pt x="753" y="619"/>
                  </a:lnTo>
                  <a:lnTo>
                    <a:pt x="711" y="620"/>
                  </a:lnTo>
                  <a:lnTo>
                    <a:pt x="668" y="620"/>
                  </a:lnTo>
                  <a:lnTo>
                    <a:pt x="668" y="620"/>
                  </a:lnTo>
                  <a:lnTo>
                    <a:pt x="655" y="618"/>
                  </a:lnTo>
                  <a:lnTo>
                    <a:pt x="642" y="616"/>
                  </a:lnTo>
                  <a:lnTo>
                    <a:pt x="613" y="616"/>
                  </a:lnTo>
                  <a:lnTo>
                    <a:pt x="583" y="618"/>
                  </a:lnTo>
                  <a:lnTo>
                    <a:pt x="555" y="618"/>
                  </a:lnTo>
                  <a:lnTo>
                    <a:pt x="555" y="618"/>
                  </a:lnTo>
                  <a:lnTo>
                    <a:pt x="487" y="619"/>
                  </a:lnTo>
                  <a:lnTo>
                    <a:pt x="420" y="621"/>
                  </a:lnTo>
                  <a:lnTo>
                    <a:pt x="420" y="621"/>
                  </a:lnTo>
                  <a:lnTo>
                    <a:pt x="406" y="620"/>
                  </a:lnTo>
                  <a:lnTo>
                    <a:pt x="391" y="620"/>
                  </a:lnTo>
                  <a:lnTo>
                    <a:pt x="377" y="621"/>
                  </a:lnTo>
                  <a:lnTo>
                    <a:pt x="362" y="622"/>
                  </a:lnTo>
                  <a:lnTo>
                    <a:pt x="362" y="622"/>
                  </a:lnTo>
                  <a:lnTo>
                    <a:pt x="324" y="624"/>
                  </a:lnTo>
                  <a:lnTo>
                    <a:pt x="284" y="622"/>
                  </a:lnTo>
                  <a:lnTo>
                    <a:pt x="284" y="622"/>
                  </a:lnTo>
                  <a:lnTo>
                    <a:pt x="268" y="622"/>
                  </a:lnTo>
                  <a:lnTo>
                    <a:pt x="252" y="624"/>
                  </a:lnTo>
                  <a:lnTo>
                    <a:pt x="219" y="628"/>
                  </a:lnTo>
                  <a:lnTo>
                    <a:pt x="188" y="632"/>
                  </a:lnTo>
                  <a:lnTo>
                    <a:pt x="171" y="633"/>
                  </a:lnTo>
                  <a:lnTo>
                    <a:pt x="155" y="634"/>
                  </a:lnTo>
                  <a:lnTo>
                    <a:pt x="155" y="634"/>
                  </a:lnTo>
                  <a:lnTo>
                    <a:pt x="141" y="633"/>
                  </a:lnTo>
                  <a:lnTo>
                    <a:pt x="131" y="630"/>
                  </a:lnTo>
                  <a:lnTo>
                    <a:pt x="123" y="626"/>
                  </a:lnTo>
                  <a:lnTo>
                    <a:pt x="118" y="620"/>
                  </a:lnTo>
                  <a:lnTo>
                    <a:pt x="114" y="613"/>
                  </a:lnTo>
                  <a:lnTo>
                    <a:pt x="112" y="603"/>
                  </a:lnTo>
                  <a:lnTo>
                    <a:pt x="111" y="592"/>
                  </a:lnTo>
                  <a:lnTo>
                    <a:pt x="112" y="580"/>
                  </a:lnTo>
                  <a:lnTo>
                    <a:pt x="112" y="580"/>
                  </a:lnTo>
                  <a:lnTo>
                    <a:pt x="113" y="554"/>
                  </a:lnTo>
                  <a:lnTo>
                    <a:pt x="114" y="527"/>
                  </a:lnTo>
                  <a:lnTo>
                    <a:pt x="114" y="514"/>
                  </a:lnTo>
                  <a:lnTo>
                    <a:pt x="113" y="500"/>
                  </a:lnTo>
                  <a:lnTo>
                    <a:pt x="111" y="486"/>
                  </a:lnTo>
                  <a:lnTo>
                    <a:pt x="107" y="474"/>
                  </a:lnTo>
                  <a:lnTo>
                    <a:pt x="107" y="474"/>
                  </a:lnTo>
                  <a:lnTo>
                    <a:pt x="102" y="460"/>
                  </a:lnTo>
                  <a:lnTo>
                    <a:pt x="99" y="444"/>
                  </a:lnTo>
                  <a:lnTo>
                    <a:pt x="91" y="412"/>
                  </a:lnTo>
                  <a:lnTo>
                    <a:pt x="88" y="378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8" y="333"/>
                  </a:lnTo>
                  <a:lnTo>
                    <a:pt x="90" y="320"/>
                  </a:lnTo>
                  <a:lnTo>
                    <a:pt x="93" y="313"/>
                  </a:lnTo>
                  <a:lnTo>
                    <a:pt x="95" y="307"/>
                  </a:lnTo>
                  <a:lnTo>
                    <a:pt x="99" y="302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8" y="295"/>
                  </a:lnTo>
                  <a:lnTo>
                    <a:pt x="114" y="294"/>
                  </a:lnTo>
                  <a:lnTo>
                    <a:pt x="126" y="290"/>
                  </a:lnTo>
                  <a:lnTo>
                    <a:pt x="137" y="288"/>
                  </a:lnTo>
                  <a:lnTo>
                    <a:pt x="142" y="285"/>
                  </a:lnTo>
                  <a:lnTo>
                    <a:pt x="146" y="283"/>
                  </a:lnTo>
                  <a:lnTo>
                    <a:pt x="146" y="283"/>
                  </a:lnTo>
                  <a:lnTo>
                    <a:pt x="164" y="285"/>
                  </a:lnTo>
                  <a:lnTo>
                    <a:pt x="182" y="288"/>
                  </a:lnTo>
                  <a:lnTo>
                    <a:pt x="201" y="288"/>
                  </a:lnTo>
                  <a:lnTo>
                    <a:pt x="219" y="288"/>
                  </a:lnTo>
                  <a:lnTo>
                    <a:pt x="256" y="285"/>
                  </a:lnTo>
                  <a:lnTo>
                    <a:pt x="276" y="285"/>
                  </a:lnTo>
                  <a:lnTo>
                    <a:pt x="294" y="285"/>
                  </a:lnTo>
                  <a:lnTo>
                    <a:pt x="294" y="285"/>
                  </a:lnTo>
                  <a:lnTo>
                    <a:pt x="290" y="292"/>
                  </a:lnTo>
                  <a:lnTo>
                    <a:pt x="286" y="301"/>
                  </a:lnTo>
                  <a:lnTo>
                    <a:pt x="286" y="301"/>
                  </a:lnTo>
                  <a:lnTo>
                    <a:pt x="278" y="301"/>
                  </a:lnTo>
                  <a:lnTo>
                    <a:pt x="266" y="304"/>
                  </a:lnTo>
                  <a:lnTo>
                    <a:pt x="261" y="307"/>
                  </a:lnTo>
                  <a:lnTo>
                    <a:pt x="256" y="309"/>
                  </a:lnTo>
                  <a:lnTo>
                    <a:pt x="253" y="313"/>
                  </a:lnTo>
                  <a:lnTo>
                    <a:pt x="253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2" y="321"/>
                  </a:lnTo>
                  <a:lnTo>
                    <a:pt x="250" y="325"/>
                  </a:lnTo>
                  <a:lnTo>
                    <a:pt x="250" y="328"/>
                  </a:lnTo>
                  <a:lnTo>
                    <a:pt x="252" y="332"/>
                  </a:lnTo>
                  <a:lnTo>
                    <a:pt x="253" y="336"/>
                  </a:lnTo>
                  <a:lnTo>
                    <a:pt x="255" y="339"/>
                  </a:lnTo>
                  <a:lnTo>
                    <a:pt x="261" y="344"/>
                  </a:lnTo>
                  <a:lnTo>
                    <a:pt x="270" y="348"/>
                  </a:lnTo>
                  <a:lnTo>
                    <a:pt x="278" y="350"/>
                  </a:lnTo>
                  <a:lnTo>
                    <a:pt x="286" y="351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8" y="349"/>
                  </a:lnTo>
                  <a:lnTo>
                    <a:pt x="302" y="348"/>
                  </a:lnTo>
                  <a:lnTo>
                    <a:pt x="306" y="345"/>
                  </a:lnTo>
                  <a:lnTo>
                    <a:pt x="308" y="342"/>
                  </a:lnTo>
                  <a:lnTo>
                    <a:pt x="312" y="336"/>
                  </a:lnTo>
                  <a:lnTo>
                    <a:pt x="314" y="327"/>
                  </a:lnTo>
                  <a:lnTo>
                    <a:pt x="313" y="320"/>
                  </a:lnTo>
                  <a:lnTo>
                    <a:pt x="309" y="313"/>
                  </a:lnTo>
                  <a:lnTo>
                    <a:pt x="304" y="307"/>
                  </a:lnTo>
                  <a:lnTo>
                    <a:pt x="301" y="304"/>
                  </a:lnTo>
                  <a:lnTo>
                    <a:pt x="296" y="302"/>
                  </a:lnTo>
                  <a:lnTo>
                    <a:pt x="296" y="302"/>
                  </a:lnTo>
                  <a:lnTo>
                    <a:pt x="300" y="294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83" y="286"/>
                  </a:lnTo>
                  <a:lnTo>
                    <a:pt x="463" y="285"/>
                  </a:lnTo>
                  <a:lnTo>
                    <a:pt x="622" y="282"/>
                  </a:lnTo>
                  <a:lnTo>
                    <a:pt x="782" y="278"/>
                  </a:lnTo>
                  <a:lnTo>
                    <a:pt x="942" y="274"/>
                  </a:lnTo>
                  <a:lnTo>
                    <a:pt x="942" y="274"/>
                  </a:lnTo>
                  <a:lnTo>
                    <a:pt x="939" y="284"/>
                  </a:lnTo>
                  <a:lnTo>
                    <a:pt x="934" y="294"/>
                  </a:lnTo>
                  <a:lnTo>
                    <a:pt x="934" y="294"/>
                  </a:lnTo>
                  <a:lnTo>
                    <a:pt x="926" y="291"/>
                  </a:lnTo>
                  <a:lnTo>
                    <a:pt x="912" y="291"/>
                  </a:lnTo>
                  <a:lnTo>
                    <a:pt x="905" y="291"/>
                  </a:lnTo>
                  <a:lnTo>
                    <a:pt x="900" y="292"/>
                  </a:lnTo>
                  <a:lnTo>
                    <a:pt x="898" y="294"/>
                  </a:lnTo>
                  <a:lnTo>
                    <a:pt x="898" y="295"/>
                  </a:lnTo>
                  <a:lnTo>
                    <a:pt x="898" y="296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6" y="303"/>
                  </a:lnTo>
                  <a:lnTo>
                    <a:pt x="896" y="303"/>
                  </a:lnTo>
                  <a:lnTo>
                    <a:pt x="894" y="304"/>
                  </a:lnTo>
                  <a:lnTo>
                    <a:pt x="892" y="306"/>
                  </a:lnTo>
                  <a:lnTo>
                    <a:pt x="892" y="309"/>
                  </a:lnTo>
                  <a:lnTo>
                    <a:pt x="892" y="314"/>
                  </a:lnTo>
                  <a:lnTo>
                    <a:pt x="893" y="318"/>
                  </a:lnTo>
                  <a:lnTo>
                    <a:pt x="893" y="318"/>
                  </a:lnTo>
                  <a:lnTo>
                    <a:pt x="896" y="321"/>
                  </a:lnTo>
                  <a:lnTo>
                    <a:pt x="898" y="325"/>
                  </a:lnTo>
                  <a:lnTo>
                    <a:pt x="902" y="328"/>
                  </a:lnTo>
                  <a:lnTo>
                    <a:pt x="906" y="331"/>
                  </a:lnTo>
                  <a:lnTo>
                    <a:pt x="915" y="335"/>
                  </a:lnTo>
                  <a:lnTo>
                    <a:pt x="924" y="336"/>
                  </a:lnTo>
                  <a:lnTo>
                    <a:pt x="924" y="336"/>
                  </a:lnTo>
                  <a:lnTo>
                    <a:pt x="909" y="339"/>
                  </a:lnTo>
                  <a:lnTo>
                    <a:pt x="893" y="343"/>
                  </a:lnTo>
                  <a:lnTo>
                    <a:pt x="877" y="344"/>
                  </a:lnTo>
                  <a:lnTo>
                    <a:pt x="870" y="344"/>
                  </a:lnTo>
                  <a:lnTo>
                    <a:pt x="862" y="343"/>
                  </a:lnTo>
                  <a:lnTo>
                    <a:pt x="862" y="343"/>
                  </a:lnTo>
                  <a:lnTo>
                    <a:pt x="852" y="339"/>
                  </a:lnTo>
                  <a:lnTo>
                    <a:pt x="844" y="336"/>
                  </a:lnTo>
                  <a:lnTo>
                    <a:pt x="835" y="332"/>
                  </a:lnTo>
                  <a:lnTo>
                    <a:pt x="826" y="330"/>
                  </a:lnTo>
                  <a:lnTo>
                    <a:pt x="826" y="330"/>
                  </a:lnTo>
                  <a:lnTo>
                    <a:pt x="821" y="330"/>
                  </a:lnTo>
                  <a:lnTo>
                    <a:pt x="817" y="331"/>
                  </a:lnTo>
                  <a:lnTo>
                    <a:pt x="808" y="333"/>
                  </a:lnTo>
                  <a:lnTo>
                    <a:pt x="799" y="335"/>
                  </a:lnTo>
                  <a:lnTo>
                    <a:pt x="796" y="335"/>
                  </a:lnTo>
                  <a:lnTo>
                    <a:pt x="792" y="332"/>
                  </a:lnTo>
                  <a:lnTo>
                    <a:pt x="792" y="332"/>
                  </a:lnTo>
                  <a:lnTo>
                    <a:pt x="787" y="328"/>
                  </a:lnTo>
                  <a:lnTo>
                    <a:pt x="786" y="325"/>
                  </a:lnTo>
                  <a:lnTo>
                    <a:pt x="787" y="322"/>
                  </a:lnTo>
                  <a:lnTo>
                    <a:pt x="790" y="320"/>
                  </a:lnTo>
                  <a:lnTo>
                    <a:pt x="793" y="318"/>
                  </a:lnTo>
                  <a:lnTo>
                    <a:pt x="797" y="315"/>
                  </a:lnTo>
                  <a:lnTo>
                    <a:pt x="804" y="314"/>
                  </a:lnTo>
                  <a:lnTo>
                    <a:pt x="804" y="314"/>
                  </a:lnTo>
                  <a:lnTo>
                    <a:pt x="812" y="314"/>
                  </a:lnTo>
                  <a:lnTo>
                    <a:pt x="821" y="315"/>
                  </a:lnTo>
                  <a:lnTo>
                    <a:pt x="838" y="319"/>
                  </a:lnTo>
                  <a:lnTo>
                    <a:pt x="846" y="319"/>
                  </a:lnTo>
                  <a:lnTo>
                    <a:pt x="853" y="319"/>
                  </a:lnTo>
                  <a:lnTo>
                    <a:pt x="861" y="316"/>
                  </a:lnTo>
                  <a:lnTo>
                    <a:pt x="867" y="313"/>
                  </a:lnTo>
                  <a:lnTo>
                    <a:pt x="867" y="313"/>
                  </a:lnTo>
                  <a:lnTo>
                    <a:pt x="873" y="308"/>
                  </a:lnTo>
                  <a:lnTo>
                    <a:pt x="881" y="302"/>
                  </a:lnTo>
                  <a:lnTo>
                    <a:pt x="889" y="296"/>
                  </a:lnTo>
                  <a:lnTo>
                    <a:pt x="891" y="294"/>
                  </a:lnTo>
                  <a:lnTo>
                    <a:pt x="891" y="290"/>
                  </a:lnTo>
                  <a:lnTo>
                    <a:pt x="891" y="290"/>
                  </a:lnTo>
                  <a:lnTo>
                    <a:pt x="889" y="289"/>
                  </a:lnTo>
                  <a:lnTo>
                    <a:pt x="888" y="288"/>
                  </a:lnTo>
                  <a:lnTo>
                    <a:pt x="883" y="288"/>
                  </a:lnTo>
                  <a:lnTo>
                    <a:pt x="879" y="290"/>
                  </a:lnTo>
                  <a:lnTo>
                    <a:pt x="873" y="295"/>
                  </a:lnTo>
                  <a:lnTo>
                    <a:pt x="862" y="304"/>
                  </a:lnTo>
                  <a:lnTo>
                    <a:pt x="856" y="310"/>
                  </a:lnTo>
                  <a:lnTo>
                    <a:pt x="856" y="310"/>
                  </a:lnTo>
                  <a:lnTo>
                    <a:pt x="840" y="307"/>
                  </a:lnTo>
                  <a:lnTo>
                    <a:pt x="826" y="304"/>
                  </a:lnTo>
                  <a:lnTo>
                    <a:pt x="809" y="303"/>
                  </a:lnTo>
                  <a:lnTo>
                    <a:pt x="802" y="304"/>
                  </a:lnTo>
                  <a:lnTo>
                    <a:pt x="794" y="306"/>
                  </a:lnTo>
                  <a:lnTo>
                    <a:pt x="794" y="306"/>
                  </a:lnTo>
                  <a:lnTo>
                    <a:pt x="791" y="307"/>
                  </a:lnTo>
                  <a:lnTo>
                    <a:pt x="787" y="309"/>
                  </a:lnTo>
                  <a:lnTo>
                    <a:pt x="782" y="314"/>
                  </a:lnTo>
                  <a:lnTo>
                    <a:pt x="779" y="320"/>
                  </a:lnTo>
                  <a:lnTo>
                    <a:pt x="779" y="327"/>
                  </a:lnTo>
                  <a:lnTo>
                    <a:pt x="781" y="333"/>
                  </a:lnTo>
                  <a:lnTo>
                    <a:pt x="785" y="339"/>
                  </a:lnTo>
                  <a:lnTo>
                    <a:pt x="787" y="341"/>
                  </a:lnTo>
                  <a:lnTo>
                    <a:pt x="791" y="343"/>
                  </a:lnTo>
                  <a:lnTo>
                    <a:pt x="794" y="343"/>
                  </a:lnTo>
                  <a:lnTo>
                    <a:pt x="799" y="344"/>
                  </a:lnTo>
                  <a:lnTo>
                    <a:pt x="799" y="344"/>
                  </a:lnTo>
                  <a:lnTo>
                    <a:pt x="808" y="343"/>
                  </a:lnTo>
                  <a:lnTo>
                    <a:pt x="816" y="341"/>
                  </a:lnTo>
                  <a:lnTo>
                    <a:pt x="824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40" y="343"/>
                  </a:lnTo>
                  <a:lnTo>
                    <a:pt x="846" y="347"/>
                  </a:lnTo>
                  <a:lnTo>
                    <a:pt x="853" y="350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71" y="354"/>
                  </a:lnTo>
                  <a:lnTo>
                    <a:pt x="882" y="354"/>
                  </a:lnTo>
                  <a:lnTo>
                    <a:pt x="894" y="353"/>
                  </a:lnTo>
                  <a:lnTo>
                    <a:pt x="905" y="351"/>
                  </a:lnTo>
                  <a:lnTo>
                    <a:pt x="927" y="344"/>
                  </a:lnTo>
                  <a:lnTo>
                    <a:pt x="948" y="338"/>
                  </a:lnTo>
                  <a:lnTo>
                    <a:pt x="948" y="338"/>
                  </a:lnTo>
                  <a:lnTo>
                    <a:pt x="959" y="336"/>
                  </a:lnTo>
                  <a:lnTo>
                    <a:pt x="969" y="335"/>
                  </a:lnTo>
                  <a:lnTo>
                    <a:pt x="989" y="333"/>
                  </a:lnTo>
                  <a:lnTo>
                    <a:pt x="1010" y="332"/>
                  </a:lnTo>
                  <a:lnTo>
                    <a:pt x="1021" y="330"/>
                  </a:lnTo>
                  <a:lnTo>
                    <a:pt x="1030" y="327"/>
                  </a:lnTo>
                  <a:lnTo>
                    <a:pt x="1030" y="327"/>
                  </a:lnTo>
                  <a:lnTo>
                    <a:pt x="1036" y="325"/>
                  </a:lnTo>
                  <a:lnTo>
                    <a:pt x="1041" y="322"/>
                  </a:lnTo>
                  <a:lnTo>
                    <a:pt x="1045" y="320"/>
                  </a:lnTo>
                  <a:lnTo>
                    <a:pt x="1047" y="316"/>
                  </a:lnTo>
                  <a:lnTo>
                    <a:pt x="1048" y="314"/>
                  </a:lnTo>
                  <a:lnTo>
                    <a:pt x="1048" y="312"/>
                  </a:lnTo>
                  <a:lnTo>
                    <a:pt x="1047" y="308"/>
                  </a:lnTo>
                  <a:lnTo>
                    <a:pt x="1046" y="306"/>
                  </a:lnTo>
                  <a:lnTo>
                    <a:pt x="1040" y="301"/>
                  </a:lnTo>
                  <a:lnTo>
                    <a:pt x="1033" y="297"/>
                  </a:lnTo>
                  <a:lnTo>
                    <a:pt x="1024" y="294"/>
                  </a:lnTo>
                  <a:lnTo>
                    <a:pt x="1015" y="294"/>
                  </a:lnTo>
                  <a:lnTo>
                    <a:pt x="1015" y="294"/>
                  </a:lnTo>
                  <a:lnTo>
                    <a:pt x="1004" y="295"/>
                  </a:lnTo>
                  <a:lnTo>
                    <a:pt x="988" y="297"/>
                  </a:lnTo>
                  <a:lnTo>
                    <a:pt x="980" y="300"/>
                  </a:lnTo>
                  <a:lnTo>
                    <a:pt x="974" y="303"/>
                  </a:lnTo>
                  <a:lnTo>
                    <a:pt x="969" y="306"/>
                  </a:lnTo>
                  <a:lnTo>
                    <a:pt x="969" y="308"/>
                  </a:lnTo>
                  <a:lnTo>
                    <a:pt x="969" y="310"/>
                  </a:lnTo>
                  <a:lnTo>
                    <a:pt x="969" y="310"/>
                  </a:lnTo>
                  <a:lnTo>
                    <a:pt x="970" y="310"/>
                  </a:lnTo>
                  <a:lnTo>
                    <a:pt x="971" y="312"/>
                  </a:lnTo>
                  <a:lnTo>
                    <a:pt x="979" y="310"/>
                  </a:lnTo>
                  <a:lnTo>
                    <a:pt x="1000" y="307"/>
                  </a:lnTo>
                  <a:lnTo>
                    <a:pt x="1011" y="306"/>
                  </a:lnTo>
                  <a:lnTo>
                    <a:pt x="1023" y="306"/>
                  </a:lnTo>
                  <a:lnTo>
                    <a:pt x="1033" y="307"/>
                  </a:lnTo>
                  <a:lnTo>
                    <a:pt x="1036" y="309"/>
                  </a:lnTo>
                  <a:lnTo>
                    <a:pt x="1040" y="312"/>
                  </a:lnTo>
                  <a:lnTo>
                    <a:pt x="1040" y="312"/>
                  </a:lnTo>
                  <a:lnTo>
                    <a:pt x="1035" y="315"/>
                  </a:lnTo>
                  <a:lnTo>
                    <a:pt x="1030" y="318"/>
                  </a:lnTo>
                  <a:lnTo>
                    <a:pt x="1020" y="322"/>
                  </a:lnTo>
                  <a:lnTo>
                    <a:pt x="1007" y="324"/>
                  </a:lnTo>
                  <a:lnTo>
                    <a:pt x="994" y="325"/>
                  </a:lnTo>
                  <a:lnTo>
                    <a:pt x="969" y="326"/>
                  </a:lnTo>
                  <a:lnTo>
                    <a:pt x="957" y="326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8" y="325"/>
                  </a:lnTo>
                  <a:lnTo>
                    <a:pt x="951" y="321"/>
                  </a:lnTo>
                  <a:lnTo>
                    <a:pt x="952" y="316"/>
                  </a:lnTo>
                  <a:lnTo>
                    <a:pt x="952" y="313"/>
                  </a:lnTo>
                  <a:lnTo>
                    <a:pt x="951" y="308"/>
                  </a:lnTo>
                  <a:lnTo>
                    <a:pt x="948" y="304"/>
                  </a:lnTo>
                  <a:lnTo>
                    <a:pt x="946" y="301"/>
                  </a:lnTo>
                  <a:lnTo>
                    <a:pt x="942" y="297"/>
                  </a:lnTo>
                  <a:lnTo>
                    <a:pt x="942" y="297"/>
                  </a:lnTo>
                  <a:lnTo>
                    <a:pt x="948" y="286"/>
                  </a:lnTo>
                  <a:lnTo>
                    <a:pt x="951" y="280"/>
                  </a:lnTo>
                  <a:lnTo>
                    <a:pt x="952" y="273"/>
                  </a:lnTo>
                  <a:lnTo>
                    <a:pt x="952" y="273"/>
                  </a:lnTo>
                  <a:lnTo>
                    <a:pt x="980" y="274"/>
                  </a:lnTo>
                  <a:lnTo>
                    <a:pt x="1028" y="274"/>
                  </a:lnTo>
                  <a:lnTo>
                    <a:pt x="1052" y="274"/>
                  </a:lnTo>
                  <a:lnTo>
                    <a:pt x="1072" y="273"/>
                  </a:lnTo>
                  <a:lnTo>
                    <a:pt x="1088" y="271"/>
                  </a:lnTo>
                  <a:lnTo>
                    <a:pt x="1092" y="269"/>
                  </a:lnTo>
                  <a:lnTo>
                    <a:pt x="1094" y="267"/>
                  </a:lnTo>
                  <a:lnTo>
                    <a:pt x="1094" y="267"/>
                  </a:lnTo>
                  <a:close/>
                  <a:moveTo>
                    <a:pt x="265" y="332"/>
                  </a:moveTo>
                  <a:lnTo>
                    <a:pt x="265" y="332"/>
                  </a:lnTo>
                  <a:lnTo>
                    <a:pt x="264" y="327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68" y="325"/>
                  </a:lnTo>
                  <a:lnTo>
                    <a:pt x="277" y="330"/>
                  </a:lnTo>
                  <a:lnTo>
                    <a:pt x="285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91" y="336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2" y="342"/>
                  </a:lnTo>
                  <a:lnTo>
                    <a:pt x="276" y="341"/>
                  </a:lnTo>
                  <a:lnTo>
                    <a:pt x="271" y="338"/>
                  </a:lnTo>
                  <a:lnTo>
                    <a:pt x="266" y="336"/>
                  </a:lnTo>
                  <a:lnTo>
                    <a:pt x="266" y="336"/>
                  </a:lnTo>
                  <a:lnTo>
                    <a:pt x="265" y="332"/>
                  </a:lnTo>
                  <a:lnTo>
                    <a:pt x="265" y="332"/>
                  </a:lnTo>
                  <a:close/>
                  <a:moveTo>
                    <a:pt x="284" y="321"/>
                  </a:moveTo>
                  <a:lnTo>
                    <a:pt x="284" y="321"/>
                  </a:lnTo>
                  <a:lnTo>
                    <a:pt x="285" y="320"/>
                  </a:lnTo>
                  <a:lnTo>
                    <a:pt x="285" y="320"/>
                  </a:lnTo>
                  <a:lnTo>
                    <a:pt x="286" y="322"/>
                  </a:lnTo>
                  <a:lnTo>
                    <a:pt x="288" y="325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4" y="321"/>
                  </a:lnTo>
                  <a:close/>
                  <a:moveTo>
                    <a:pt x="924" y="316"/>
                  </a:moveTo>
                  <a:lnTo>
                    <a:pt x="924" y="316"/>
                  </a:lnTo>
                  <a:lnTo>
                    <a:pt x="932" y="324"/>
                  </a:lnTo>
                  <a:lnTo>
                    <a:pt x="932" y="324"/>
                  </a:lnTo>
                  <a:lnTo>
                    <a:pt x="930" y="325"/>
                  </a:lnTo>
                  <a:lnTo>
                    <a:pt x="930" y="325"/>
                  </a:lnTo>
                  <a:lnTo>
                    <a:pt x="923" y="326"/>
                  </a:lnTo>
                  <a:lnTo>
                    <a:pt x="915" y="324"/>
                  </a:lnTo>
                  <a:lnTo>
                    <a:pt x="908" y="321"/>
                  </a:lnTo>
                  <a:lnTo>
                    <a:pt x="905" y="318"/>
                  </a:lnTo>
                  <a:lnTo>
                    <a:pt x="903" y="315"/>
                  </a:lnTo>
                  <a:lnTo>
                    <a:pt x="903" y="315"/>
                  </a:lnTo>
                  <a:lnTo>
                    <a:pt x="906" y="313"/>
                  </a:lnTo>
                  <a:lnTo>
                    <a:pt x="906" y="313"/>
                  </a:lnTo>
                  <a:lnTo>
                    <a:pt x="911" y="316"/>
                  </a:lnTo>
                  <a:lnTo>
                    <a:pt x="916" y="319"/>
                  </a:lnTo>
                  <a:lnTo>
                    <a:pt x="920" y="319"/>
                  </a:lnTo>
                  <a:lnTo>
                    <a:pt x="924" y="316"/>
                  </a:lnTo>
                  <a:lnTo>
                    <a:pt x="924" y="316"/>
                  </a:lnTo>
                  <a:close/>
                  <a:moveTo>
                    <a:pt x="910" y="302"/>
                  </a:moveTo>
                  <a:lnTo>
                    <a:pt x="910" y="302"/>
                  </a:lnTo>
                  <a:lnTo>
                    <a:pt x="914" y="301"/>
                  </a:lnTo>
                  <a:lnTo>
                    <a:pt x="914" y="301"/>
                  </a:lnTo>
                  <a:lnTo>
                    <a:pt x="920" y="303"/>
                  </a:lnTo>
                  <a:lnTo>
                    <a:pt x="920" y="303"/>
                  </a:lnTo>
                  <a:lnTo>
                    <a:pt x="915" y="302"/>
                  </a:lnTo>
                  <a:lnTo>
                    <a:pt x="910" y="302"/>
                  </a:lnTo>
                  <a:lnTo>
                    <a:pt x="910" y="302"/>
                  </a:lnTo>
                  <a:close/>
                  <a:moveTo>
                    <a:pt x="942" y="265"/>
                  </a:moveTo>
                  <a:lnTo>
                    <a:pt x="942" y="265"/>
                  </a:lnTo>
                  <a:lnTo>
                    <a:pt x="909" y="265"/>
                  </a:lnTo>
                  <a:lnTo>
                    <a:pt x="909" y="265"/>
                  </a:lnTo>
                  <a:lnTo>
                    <a:pt x="906" y="259"/>
                  </a:lnTo>
                  <a:lnTo>
                    <a:pt x="905" y="253"/>
                  </a:lnTo>
                  <a:lnTo>
                    <a:pt x="905" y="247"/>
                  </a:lnTo>
                  <a:lnTo>
                    <a:pt x="908" y="243"/>
                  </a:lnTo>
                  <a:lnTo>
                    <a:pt x="908" y="243"/>
                  </a:lnTo>
                  <a:lnTo>
                    <a:pt x="910" y="247"/>
                  </a:lnTo>
                  <a:lnTo>
                    <a:pt x="912" y="249"/>
                  </a:lnTo>
                  <a:lnTo>
                    <a:pt x="916" y="250"/>
                  </a:lnTo>
                  <a:lnTo>
                    <a:pt x="918" y="251"/>
                  </a:lnTo>
                  <a:lnTo>
                    <a:pt x="922" y="250"/>
                  </a:lnTo>
                  <a:lnTo>
                    <a:pt x="926" y="248"/>
                  </a:lnTo>
                  <a:lnTo>
                    <a:pt x="933" y="242"/>
                  </a:lnTo>
                  <a:lnTo>
                    <a:pt x="933" y="242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9" y="251"/>
                  </a:lnTo>
                  <a:lnTo>
                    <a:pt x="941" y="255"/>
                  </a:lnTo>
                  <a:lnTo>
                    <a:pt x="942" y="265"/>
                  </a:lnTo>
                  <a:lnTo>
                    <a:pt x="942" y="265"/>
                  </a:lnTo>
                  <a:close/>
                  <a:moveTo>
                    <a:pt x="915" y="236"/>
                  </a:moveTo>
                  <a:lnTo>
                    <a:pt x="915" y="236"/>
                  </a:lnTo>
                  <a:lnTo>
                    <a:pt x="920" y="235"/>
                  </a:lnTo>
                  <a:lnTo>
                    <a:pt x="924" y="236"/>
                  </a:lnTo>
                  <a:lnTo>
                    <a:pt x="924" y="236"/>
                  </a:lnTo>
                  <a:lnTo>
                    <a:pt x="917" y="241"/>
                  </a:lnTo>
                  <a:lnTo>
                    <a:pt x="917" y="241"/>
                  </a:lnTo>
                  <a:lnTo>
                    <a:pt x="915" y="236"/>
                  </a:lnTo>
                  <a:lnTo>
                    <a:pt x="915" y="236"/>
                  </a:lnTo>
                  <a:close/>
                  <a:moveTo>
                    <a:pt x="927" y="178"/>
                  </a:moveTo>
                  <a:lnTo>
                    <a:pt x="927" y="178"/>
                  </a:lnTo>
                  <a:lnTo>
                    <a:pt x="928" y="177"/>
                  </a:lnTo>
                  <a:lnTo>
                    <a:pt x="929" y="176"/>
                  </a:lnTo>
                  <a:lnTo>
                    <a:pt x="929" y="172"/>
                  </a:lnTo>
                  <a:lnTo>
                    <a:pt x="927" y="166"/>
                  </a:lnTo>
                  <a:lnTo>
                    <a:pt x="927" y="166"/>
                  </a:lnTo>
                  <a:lnTo>
                    <a:pt x="927" y="165"/>
                  </a:lnTo>
                  <a:lnTo>
                    <a:pt x="927" y="165"/>
                  </a:lnTo>
                  <a:lnTo>
                    <a:pt x="932" y="168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41" y="182"/>
                  </a:lnTo>
                  <a:lnTo>
                    <a:pt x="944" y="189"/>
                  </a:lnTo>
                  <a:lnTo>
                    <a:pt x="944" y="196"/>
                  </a:lnTo>
                  <a:lnTo>
                    <a:pt x="942" y="203"/>
                  </a:lnTo>
                  <a:lnTo>
                    <a:pt x="940" y="210"/>
                  </a:lnTo>
                  <a:lnTo>
                    <a:pt x="938" y="216"/>
                  </a:lnTo>
                  <a:lnTo>
                    <a:pt x="932" y="229"/>
                  </a:lnTo>
                  <a:lnTo>
                    <a:pt x="932" y="229"/>
                  </a:lnTo>
                  <a:lnTo>
                    <a:pt x="927" y="226"/>
                  </a:lnTo>
                  <a:lnTo>
                    <a:pt x="922" y="225"/>
                  </a:lnTo>
                  <a:lnTo>
                    <a:pt x="917" y="225"/>
                  </a:lnTo>
                  <a:lnTo>
                    <a:pt x="914" y="226"/>
                  </a:lnTo>
                  <a:lnTo>
                    <a:pt x="914" y="226"/>
                  </a:lnTo>
                  <a:lnTo>
                    <a:pt x="912" y="213"/>
                  </a:lnTo>
                  <a:lnTo>
                    <a:pt x="912" y="198"/>
                  </a:lnTo>
                  <a:lnTo>
                    <a:pt x="914" y="184"/>
                  </a:lnTo>
                  <a:lnTo>
                    <a:pt x="917" y="173"/>
                  </a:lnTo>
                  <a:lnTo>
                    <a:pt x="917" y="173"/>
                  </a:lnTo>
                  <a:lnTo>
                    <a:pt x="917" y="176"/>
                  </a:lnTo>
                  <a:lnTo>
                    <a:pt x="918" y="179"/>
                  </a:lnTo>
                  <a:lnTo>
                    <a:pt x="922" y="184"/>
                  </a:lnTo>
                  <a:lnTo>
                    <a:pt x="923" y="184"/>
                  </a:lnTo>
                  <a:lnTo>
                    <a:pt x="926" y="184"/>
                  </a:lnTo>
                  <a:lnTo>
                    <a:pt x="927" y="182"/>
                  </a:lnTo>
                  <a:lnTo>
                    <a:pt x="927" y="178"/>
                  </a:lnTo>
                  <a:lnTo>
                    <a:pt x="927" y="178"/>
                  </a:lnTo>
                  <a:close/>
                  <a:moveTo>
                    <a:pt x="915" y="115"/>
                  </a:moveTo>
                  <a:lnTo>
                    <a:pt x="915" y="115"/>
                  </a:lnTo>
                  <a:lnTo>
                    <a:pt x="920" y="117"/>
                  </a:lnTo>
                  <a:lnTo>
                    <a:pt x="920" y="117"/>
                  </a:lnTo>
                  <a:lnTo>
                    <a:pt x="917" y="118"/>
                  </a:lnTo>
                  <a:lnTo>
                    <a:pt x="917" y="118"/>
                  </a:lnTo>
                  <a:lnTo>
                    <a:pt x="915" y="118"/>
                  </a:lnTo>
                  <a:lnTo>
                    <a:pt x="915" y="118"/>
                  </a:lnTo>
                  <a:lnTo>
                    <a:pt x="915" y="115"/>
                  </a:lnTo>
                  <a:lnTo>
                    <a:pt x="915" y="115"/>
                  </a:lnTo>
                  <a:close/>
                  <a:moveTo>
                    <a:pt x="904" y="20"/>
                  </a:moveTo>
                  <a:lnTo>
                    <a:pt x="904" y="20"/>
                  </a:lnTo>
                  <a:lnTo>
                    <a:pt x="906" y="21"/>
                  </a:lnTo>
                  <a:lnTo>
                    <a:pt x="906" y="21"/>
                  </a:lnTo>
                  <a:lnTo>
                    <a:pt x="905" y="24"/>
                  </a:lnTo>
                  <a:lnTo>
                    <a:pt x="905" y="24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904" y="20"/>
                  </a:lnTo>
                  <a:lnTo>
                    <a:pt x="904" y="20"/>
                  </a:lnTo>
                  <a:close/>
                  <a:moveTo>
                    <a:pt x="904" y="44"/>
                  </a:moveTo>
                  <a:lnTo>
                    <a:pt x="904" y="44"/>
                  </a:lnTo>
                  <a:lnTo>
                    <a:pt x="904" y="50"/>
                  </a:lnTo>
                  <a:lnTo>
                    <a:pt x="904" y="50"/>
                  </a:lnTo>
                  <a:lnTo>
                    <a:pt x="903" y="44"/>
                  </a:lnTo>
                  <a:lnTo>
                    <a:pt x="903" y="44"/>
                  </a:lnTo>
                  <a:lnTo>
                    <a:pt x="904" y="44"/>
                  </a:lnTo>
                  <a:lnTo>
                    <a:pt x="904" y="44"/>
                  </a:lnTo>
                  <a:close/>
                  <a:moveTo>
                    <a:pt x="902" y="79"/>
                  </a:moveTo>
                  <a:lnTo>
                    <a:pt x="902" y="79"/>
                  </a:lnTo>
                  <a:lnTo>
                    <a:pt x="902" y="85"/>
                  </a:lnTo>
                  <a:lnTo>
                    <a:pt x="903" y="88"/>
                  </a:lnTo>
                  <a:lnTo>
                    <a:pt x="906" y="89"/>
                  </a:lnTo>
                  <a:lnTo>
                    <a:pt x="906" y="89"/>
                  </a:lnTo>
                  <a:lnTo>
                    <a:pt x="909" y="88"/>
                  </a:lnTo>
                  <a:lnTo>
                    <a:pt x="911" y="85"/>
                  </a:lnTo>
                  <a:lnTo>
                    <a:pt x="911" y="82"/>
                  </a:lnTo>
                  <a:lnTo>
                    <a:pt x="912" y="77"/>
                  </a:lnTo>
                  <a:lnTo>
                    <a:pt x="912" y="62"/>
                  </a:lnTo>
                  <a:lnTo>
                    <a:pt x="912" y="62"/>
                  </a:lnTo>
                  <a:lnTo>
                    <a:pt x="918" y="66"/>
                  </a:lnTo>
                  <a:lnTo>
                    <a:pt x="923" y="71"/>
                  </a:lnTo>
                  <a:lnTo>
                    <a:pt x="928" y="77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30" y="91"/>
                  </a:lnTo>
                  <a:lnTo>
                    <a:pt x="930" y="98"/>
                  </a:lnTo>
                  <a:lnTo>
                    <a:pt x="929" y="103"/>
                  </a:lnTo>
                  <a:lnTo>
                    <a:pt x="927" y="108"/>
                  </a:lnTo>
                  <a:lnTo>
                    <a:pt x="927" y="108"/>
                  </a:lnTo>
                  <a:lnTo>
                    <a:pt x="923" y="106"/>
                  </a:lnTo>
                  <a:lnTo>
                    <a:pt x="923" y="106"/>
                  </a:lnTo>
                  <a:lnTo>
                    <a:pt x="922" y="102"/>
                  </a:lnTo>
                  <a:lnTo>
                    <a:pt x="920" y="101"/>
                  </a:lnTo>
                  <a:lnTo>
                    <a:pt x="917" y="102"/>
                  </a:lnTo>
                  <a:lnTo>
                    <a:pt x="915" y="103"/>
                  </a:lnTo>
                  <a:lnTo>
                    <a:pt x="915" y="103"/>
                  </a:lnTo>
                  <a:lnTo>
                    <a:pt x="911" y="100"/>
                  </a:lnTo>
                  <a:lnTo>
                    <a:pt x="909" y="98"/>
                  </a:lnTo>
                  <a:lnTo>
                    <a:pt x="908" y="101"/>
                  </a:lnTo>
                  <a:lnTo>
                    <a:pt x="906" y="104"/>
                  </a:lnTo>
                  <a:lnTo>
                    <a:pt x="906" y="114"/>
                  </a:lnTo>
                  <a:lnTo>
                    <a:pt x="906" y="120"/>
                  </a:lnTo>
                  <a:lnTo>
                    <a:pt x="906" y="120"/>
                  </a:lnTo>
                  <a:lnTo>
                    <a:pt x="904" y="120"/>
                  </a:lnTo>
                  <a:lnTo>
                    <a:pt x="902" y="118"/>
                  </a:lnTo>
                  <a:lnTo>
                    <a:pt x="902" y="118"/>
                  </a:lnTo>
                  <a:lnTo>
                    <a:pt x="900" y="115"/>
                  </a:lnTo>
                  <a:lnTo>
                    <a:pt x="898" y="110"/>
                  </a:lnTo>
                  <a:lnTo>
                    <a:pt x="894" y="103"/>
                  </a:lnTo>
                  <a:lnTo>
                    <a:pt x="894" y="103"/>
                  </a:lnTo>
                  <a:lnTo>
                    <a:pt x="894" y="97"/>
                  </a:lnTo>
                  <a:lnTo>
                    <a:pt x="893" y="94"/>
                  </a:lnTo>
                  <a:lnTo>
                    <a:pt x="892" y="92"/>
                  </a:lnTo>
                  <a:lnTo>
                    <a:pt x="891" y="91"/>
                  </a:lnTo>
                  <a:lnTo>
                    <a:pt x="891" y="91"/>
                  </a:lnTo>
                  <a:lnTo>
                    <a:pt x="889" y="84"/>
                  </a:lnTo>
                  <a:lnTo>
                    <a:pt x="889" y="77"/>
                  </a:lnTo>
                  <a:lnTo>
                    <a:pt x="889" y="73"/>
                  </a:lnTo>
                  <a:lnTo>
                    <a:pt x="891" y="70"/>
                  </a:lnTo>
                  <a:lnTo>
                    <a:pt x="893" y="67"/>
                  </a:lnTo>
                  <a:lnTo>
                    <a:pt x="897" y="65"/>
                  </a:lnTo>
                  <a:lnTo>
                    <a:pt x="897" y="65"/>
                  </a:lnTo>
                  <a:lnTo>
                    <a:pt x="898" y="72"/>
                  </a:lnTo>
                  <a:lnTo>
                    <a:pt x="902" y="79"/>
                  </a:lnTo>
                  <a:lnTo>
                    <a:pt x="902" y="79"/>
                  </a:lnTo>
                  <a:close/>
                  <a:moveTo>
                    <a:pt x="791" y="35"/>
                  </a:moveTo>
                  <a:lnTo>
                    <a:pt x="791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91" y="35"/>
                  </a:lnTo>
                  <a:lnTo>
                    <a:pt x="791" y="35"/>
                  </a:lnTo>
                  <a:close/>
                  <a:moveTo>
                    <a:pt x="691" y="32"/>
                  </a:moveTo>
                  <a:lnTo>
                    <a:pt x="691" y="32"/>
                  </a:lnTo>
                  <a:lnTo>
                    <a:pt x="713" y="33"/>
                  </a:lnTo>
                  <a:lnTo>
                    <a:pt x="713" y="33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close/>
                  <a:moveTo>
                    <a:pt x="285" y="53"/>
                  </a:moveTo>
                  <a:lnTo>
                    <a:pt x="285" y="53"/>
                  </a:lnTo>
                  <a:lnTo>
                    <a:pt x="360" y="49"/>
                  </a:lnTo>
                  <a:lnTo>
                    <a:pt x="434" y="45"/>
                  </a:lnTo>
                  <a:lnTo>
                    <a:pt x="509" y="43"/>
                  </a:lnTo>
                  <a:lnTo>
                    <a:pt x="584" y="41"/>
                  </a:lnTo>
                  <a:lnTo>
                    <a:pt x="584" y="41"/>
                  </a:lnTo>
                  <a:lnTo>
                    <a:pt x="661" y="42"/>
                  </a:lnTo>
                  <a:lnTo>
                    <a:pt x="738" y="44"/>
                  </a:lnTo>
                  <a:lnTo>
                    <a:pt x="816" y="45"/>
                  </a:lnTo>
                  <a:lnTo>
                    <a:pt x="855" y="45"/>
                  </a:lnTo>
                  <a:lnTo>
                    <a:pt x="893" y="44"/>
                  </a:lnTo>
                  <a:lnTo>
                    <a:pt x="893" y="44"/>
                  </a:lnTo>
                  <a:lnTo>
                    <a:pt x="894" y="55"/>
                  </a:lnTo>
                  <a:lnTo>
                    <a:pt x="894" y="55"/>
                  </a:lnTo>
                  <a:lnTo>
                    <a:pt x="887" y="59"/>
                  </a:lnTo>
                  <a:lnTo>
                    <a:pt x="883" y="65"/>
                  </a:lnTo>
                  <a:lnTo>
                    <a:pt x="881" y="71"/>
                  </a:lnTo>
                  <a:lnTo>
                    <a:pt x="880" y="78"/>
                  </a:lnTo>
                  <a:lnTo>
                    <a:pt x="880" y="85"/>
                  </a:lnTo>
                  <a:lnTo>
                    <a:pt x="881" y="92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8" y="115"/>
                  </a:lnTo>
                  <a:lnTo>
                    <a:pt x="892" y="123"/>
                  </a:lnTo>
                  <a:lnTo>
                    <a:pt x="896" y="126"/>
                  </a:lnTo>
                  <a:lnTo>
                    <a:pt x="899" y="129"/>
                  </a:lnTo>
                  <a:lnTo>
                    <a:pt x="903" y="130"/>
                  </a:lnTo>
                  <a:lnTo>
                    <a:pt x="908" y="130"/>
                  </a:lnTo>
                  <a:lnTo>
                    <a:pt x="908" y="130"/>
                  </a:lnTo>
                  <a:lnTo>
                    <a:pt x="911" y="145"/>
                  </a:lnTo>
                  <a:lnTo>
                    <a:pt x="915" y="159"/>
                  </a:lnTo>
                  <a:lnTo>
                    <a:pt x="915" y="159"/>
                  </a:lnTo>
                  <a:lnTo>
                    <a:pt x="912" y="162"/>
                  </a:lnTo>
                  <a:lnTo>
                    <a:pt x="910" y="166"/>
                  </a:lnTo>
                  <a:lnTo>
                    <a:pt x="906" y="176"/>
                  </a:lnTo>
                  <a:lnTo>
                    <a:pt x="904" y="188"/>
                  </a:lnTo>
                  <a:lnTo>
                    <a:pt x="903" y="198"/>
                  </a:lnTo>
                  <a:lnTo>
                    <a:pt x="903" y="198"/>
                  </a:lnTo>
                  <a:lnTo>
                    <a:pt x="900" y="202"/>
                  </a:lnTo>
                  <a:lnTo>
                    <a:pt x="900" y="206"/>
                  </a:lnTo>
                  <a:lnTo>
                    <a:pt x="899" y="215"/>
                  </a:lnTo>
                  <a:lnTo>
                    <a:pt x="902" y="225"/>
                  </a:lnTo>
                  <a:lnTo>
                    <a:pt x="903" y="232"/>
                  </a:lnTo>
                  <a:lnTo>
                    <a:pt x="903" y="232"/>
                  </a:lnTo>
                  <a:lnTo>
                    <a:pt x="898" y="238"/>
                  </a:lnTo>
                  <a:lnTo>
                    <a:pt x="897" y="245"/>
                  </a:lnTo>
                  <a:lnTo>
                    <a:pt x="896" y="255"/>
                  </a:lnTo>
                  <a:lnTo>
                    <a:pt x="898" y="265"/>
                  </a:lnTo>
                  <a:lnTo>
                    <a:pt x="898" y="265"/>
                  </a:lnTo>
                  <a:lnTo>
                    <a:pt x="750" y="268"/>
                  </a:lnTo>
                  <a:lnTo>
                    <a:pt x="602" y="272"/>
                  </a:lnTo>
                  <a:lnTo>
                    <a:pt x="454" y="275"/>
                  </a:lnTo>
                  <a:lnTo>
                    <a:pt x="379" y="277"/>
                  </a:lnTo>
                  <a:lnTo>
                    <a:pt x="306" y="275"/>
                  </a:lnTo>
                  <a:lnTo>
                    <a:pt x="306" y="275"/>
                  </a:lnTo>
                  <a:lnTo>
                    <a:pt x="306" y="265"/>
                  </a:lnTo>
                  <a:lnTo>
                    <a:pt x="306" y="260"/>
                  </a:lnTo>
                  <a:lnTo>
                    <a:pt x="303" y="255"/>
                  </a:lnTo>
                  <a:lnTo>
                    <a:pt x="303" y="255"/>
                  </a:lnTo>
                  <a:lnTo>
                    <a:pt x="301" y="250"/>
                  </a:lnTo>
                  <a:lnTo>
                    <a:pt x="298" y="245"/>
                  </a:lnTo>
                  <a:lnTo>
                    <a:pt x="295" y="242"/>
                  </a:lnTo>
                  <a:lnTo>
                    <a:pt x="290" y="239"/>
                  </a:lnTo>
                  <a:lnTo>
                    <a:pt x="290" y="239"/>
                  </a:lnTo>
                  <a:lnTo>
                    <a:pt x="294" y="231"/>
                  </a:lnTo>
                  <a:lnTo>
                    <a:pt x="295" y="221"/>
                  </a:lnTo>
                  <a:lnTo>
                    <a:pt x="296" y="210"/>
                  </a:lnTo>
                  <a:lnTo>
                    <a:pt x="296" y="200"/>
                  </a:lnTo>
                  <a:lnTo>
                    <a:pt x="295" y="189"/>
                  </a:lnTo>
                  <a:lnTo>
                    <a:pt x="292" y="179"/>
                  </a:lnTo>
                  <a:lnTo>
                    <a:pt x="289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4" y="151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8" y="138"/>
                  </a:lnTo>
                  <a:lnTo>
                    <a:pt x="290" y="135"/>
                  </a:lnTo>
                  <a:lnTo>
                    <a:pt x="295" y="125"/>
                  </a:lnTo>
                  <a:lnTo>
                    <a:pt x="296" y="114"/>
                  </a:lnTo>
                  <a:lnTo>
                    <a:pt x="296" y="103"/>
                  </a:lnTo>
                  <a:lnTo>
                    <a:pt x="295" y="92"/>
                  </a:lnTo>
                  <a:lnTo>
                    <a:pt x="292" y="82"/>
                  </a:lnTo>
                  <a:lnTo>
                    <a:pt x="288" y="72"/>
                  </a:lnTo>
                  <a:lnTo>
                    <a:pt x="283" y="64"/>
                  </a:lnTo>
                  <a:lnTo>
                    <a:pt x="283" y="64"/>
                  </a:lnTo>
                  <a:lnTo>
                    <a:pt x="285" y="53"/>
                  </a:lnTo>
                  <a:lnTo>
                    <a:pt x="285" y="53"/>
                  </a:lnTo>
                  <a:close/>
                  <a:moveTo>
                    <a:pt x="272" y="24"/>
                  </a:moveTo>
                  <a:lnTo>
                    <a:pt x="272" y="24"/>
                  </a:lnTo>
                  <a:lnTo>
                    <a:pt x="273" y="27"/>
                  </a:lnTo>
                  <a:lnTo>
                    <a:pt x="273" y="27"/>
                  </a:lnTo>
                  <a:lnTo>
                    <a:pt x="271" y="27"/>
                  </a:lnTo>
                  <a:lnTo>
                    <a:pt x="271" y="27"/>
                  </a:lnTo>
                  <a:lnTo>
                    <a:pt x="272" y="24"/>
                  </a:lnTo>
                  <a:lnTo>
                    <a:pt x="272" y="24"/>
                  </a:lnTo>
                  <a:close/>
                  <a:moveTo>
                    <a:pt x="270" y="43"/>
                  </a:moveTo>
                  <a:lnTo>
                    <a:pt x="270" y="43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70" y="43"/>
                  </a:lnTo>
                  <a:lnTo>
                    <a:pt x="270" y="43"/>
                  </a:lnTo>
                  <a:close/>
                  <a:moveTo>
                    <a:pt x="271" y="54"/>
                  </a:moveTo>
                  <a:lnTo>
                    <a:pt x="271" y="54"/>
                  </a:lnTo>
                  <a:lnTo>
                    <a:pt x="271" y="54"/>
                  </a:lnTo>
                  <a:lnTo>
                    <a:pt x="271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1" y="54"/>
                  </a:lnTo>
                  <a:lnTo>
                    <a:pt x="271" y="54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279" y="76"/>
                  </a:moveTo>
                  <a:lnTo>
                    <a:pt x="279" y="76"/>
                  </a:lnTo>
                  <a:lnTo>
                    <a:pt x="284" y="88"/>
                  </a:lnTo>
                  <a:lnTo>
                    <a:pt x="286" y="102"/>
                  </a:lnTo>
                  <a:lnTo>
                    <a:pt x="286" y="109"/>
                  </a:lnTo>
                  <a:lnTo>
                    <a:pt x="286" y="117"/>
                  </a:lnTo>
                  <a:lnTo>
                    <a:pt x="284" y="123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79" y="124"/>
                  </a:lnTo>
                  <a:lnTo>
                    <a:pt x="276" y="120"/>
                  </a:lnTo>
                  <a:lnTo>
                    <a:pt x="273" y="119"/>
                  </a:lnTo>
                  <a:lnTo>
                    <a:pt x="270" y="119"/>
                  </a:lnTo>
                  <a:lnTo>
                    <a:pt x="267" y="120"/>
                  </a:lnTo>
                  <a:lnTo>
                    <a:pt x="266" y="121"/>
                  </a:lnTo>
                  <a:lnTo>
                    <a:pt x="267" y="124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7" y="129"/>
                  </a:lnTo>
                  <a:lnTo>
                    <a:pt x="266" y="131"/>
                  </a:lnTo>
                  <a:lnTo>
                    <a:pt x="265" y="133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2" y="133"/>
                  </a:lnTo>
                  <a:lnTo>
                    <a:pt x="259" y="130"/>
                  </a:lnTo>
                  <a:lnTo>
                    <a:pt x="256" y="125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5" y="115"/>
                  </a:lnTo>
                  <a:lnTo>
                    <a:pt x="255" y="112"/>
                  </a:lnTo>
                  <a:lnTo>
                    <a:pt x="254" y="109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0" y="97"/>
                  </a:lnTo>
                  <a:lnTo>
                    <a:pt x="250" y="92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8" y="82"/>
                  </a:lnTo>
                  <a:lnTo>
                    <a:pt x="250" y="74"/>
                  </a:lnTo>
                  <a:lnTo>
                    <a:pt x="253" y="71"/>
                  </a:lnTo>
                  <a:lnTo>
                    <a:pt x="255" y="67"/>
                  </a:lnTo>
                  <a:lnTo>
                    <a:pt x="258" y="65"/>
                  </a:lnTo>
                  <a:lnTo>
                    <a:pt x="261" y="64"/>
                  </a:lnTo>
                  <a:lnTo>
                    <a:pt x="261" y="64"/>
                  </a:lnTo>
                  <a:lnTo>
                    <a:pt x="262" y="76"/>
                  </a:lnTo>
                  <a:lnTo>
                    <a:pt x="264" y="80"/>
                  </a:lnTo>
                  <a:lnTo>
                    <a:pt x="266" y="85"/>
                  </a:lnTo>
                  <a:lnTo>
                    <a:pt x="268" y="86"/>
                  </a:lnTo>
                  <a:lnTo>
                    <a:pt x="271" y="86"/>
                  </a:lnTo>
                  <a:lnTo>
                    <a:pt x="274" y="83"/>
                  </a:lnTo>
                  <a:lnTo>
                    <a:pt x="279" y="76"/>
                  </a:lnTo>
                  <a:lnTo>
                    <a:pt x="279" y="76"/>
                  </a:lnTo>
                  <a:close/>
                  <a:moveTo>
                    <a:pt x="254" y="37"/>
                  </a:moveTo>
                  <a:lnTo>
                    <a:pt x="254" y="37"/>
                  </a:lnTo>
                  <a:lnTo>
                    <a:pt x="241" y="38"/>
                  </a:lnTo>
                  <a:lnTo>
                    <a:pt x="226" y="38"/>
                  </a:lnTo>
                  <a:lnTo>
                    <a:pt x="226" y="38"/>
                  </a:lnTo>
                  <a:lnTo>
                    <a:pt x="254" y="37"/>
                  </a:lnTo>
                  <a:lnTo>
                    <a:pt x="254" y="37"/>
                  </a:lnTo>
                  <a:close/>
                  <a:moveTo>
                    <a:pt x="67" y="31"/>
                  </a:moveTo>
                  <a:lnTo>
                    <a:pt x="67" y="31"/>
                  </a:lnTo>
                  <a:lnTo>
                    <a:pt x="49" y="33"/>
                  </a:lnTo>
                  <a:lnTo>
                    <a:pt x="41" y="33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41" y="32"/>
                  </a:lnTo>
                  <a:lnTo>
                    <a:pt x="49" y="31"/>
                  </a:lnTo>
                  <a:lnTo>
                    <a:pt x="67" y="31"/>
                  </a:lnTo>
                  <a:lnTo>
                    <a:pt x="67" y="31"/>
                  </a:lnTo>
                  <a:close/>
                  <a:moveTo>
                    <a:pt x="16" y="41"/>
                  </a:moveTo>
                  <a:lnTo>
                    <a:pt x="16" y="41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" name="Picture 30" descr="Logo&#10;&#10;Description automatically generated">
              <a:extLst>
                <a:ext uri="{FF2B5EF4-FFF2-40B4-BE49-F238E27FC236}">
                  <a16:creationId xmlns:a16="http://schemas.microsoft.com/office/drawing/2014/main" xmlns="" id="{175B2C60-2D4A-476E-B288-980E75242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8" t="8952" r="14883" b="24172"/>
            <a:stretch/>
          </p:blipFill>
          <p:spPr>
            <a:xfrm>
              <a:off x="4086809" y="772961"/>
              <a:ext cx="3316679" cy="698431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AE8A540-9475-4F89-9725-FD8E0FA0FF39}"/>
              </a:ext>
            </a:extLst>
          </p:cNvPr>
          <p:cNvSpPr/>
          <p:nvPr/>
        </p:nvSpPr>
        <p:spPr>
          <a:xfrm>
            <a:off x="2872524" y="4531172"/>
            <a:ext cx="8526072" cy="438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23C048CE-B637-4655-8E40-18064F64E8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1" t="8047" r="9914" b="64778"/>
          <a:stretch/>
        </p:blipFill>
        <p:spPr>
          <a:xfrm>
            <a:off x="357932" y="1297094"/>
            <a:ext cx="616687" cy="68410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559182AD-27FF-4805-8E08-1E8D53310719}"/>
              </a:ext>
            </a:extLst>
          </p:cNvPr>
          <p:cNvSpPr/>
          <p:nvPr/>
        </p:nvSpPr>
        <p:spPr>
          <a:xfrm>
            <a:off x="2872524" y="5766995"/>
            <a:ext cx="8526072" cy="438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8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262509D-CE4F-4811-9E53-3D2DFDAE1C3A}"/>
              </a:ext>
            </a:extLst>
          </p:cNvPr>
          <p:cNvSpPr/>
          <p:nvPr/>
        </p:nvSpPr>
        <p:spPr>
          <a:xfrm>
            <a:off x="836613" y="2114551"/>
            <a:ext cx="10547350" cy="3952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744788" y="-227821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xmlns="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xmlns="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xmlns="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xmlns="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xmlns="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D5FA89A-9FA9-4F2F-8497-35723B1199E3}"/>
              </a:ext>
            </a:extLst>
          </p:cNvPr>
          <p:cNvSpPr txBox="1"/>
          <p:nvPr/>
        </p:nvSpPr>
        <p:spPr>
          <a:xfrm>
            <a:off x="2582276" y="2272498"/>
            <a:ext cx="6571249" cy="919401"/>
          </a:xfrm>
          <a:prstGeom prst="roundRect">
            <a:avLst/>
          </a:prstGeom>
          <a:noFill/>
          <a:ln w="57150">
            <a:solidFill>
              <a:srgbClr val="C39BE1"/>
            </a:solidFill>
            <a:prstDash val="dashDot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 của bài:</a:t>
            </a: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349777F7-A106-4821-AE39-D44A937BCC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056" y="2712197"/>
            <a:ext cx="2553133" cy="33108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7D72507-7D21-4D55-9001-F80F536DC0F8}"/>
              </a:ext>
            </a:extLst>
          </p:cNvPr>
          <p:cNvSpPr txBox="1"/>
          <p:nvPr/>
        </p:nvSpPr>
        <p:spPr>
          <a:xfrm>
            <a:off x="1120861" y="3313017"/>
            <a:ext cx="80326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danh </a:t>
            </a:r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tổ em để biết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các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viên </a:t>
            </a:r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lạc bộ </a:t>
            </a:r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</a:t>
            </a:r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9736D74-3BE7-4F51-8192-D2EF059034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84" y="625632"/>
            <a:ext cx="5166306" cy="134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262509D-CE4F-4811-9E53-3D2DFDAE1C3A}"/>
              </a:ext>
            </a:extLst>
          </p:cNvPr>
          <p:cNvSpPr/>
          <p:nvPr/>
        </p:nvSpPr>
        <p:spPr>
          <a:xfrm>
            <a:off x="1022555" y="2117665"/>
            <a:ext cx="10146890" cy="384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735263" y="-261759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xmlns="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xmlns="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xmlns="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xmlns="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xmlns="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D5FA89A-9FA9-4F2F-8497-35723B1199E3}"/>
              </a:ext>
            </a:extLst>
          </p:cNvPr>
          <p:cNvSpPr txBox="1"/>
          <p:nvPr/>
        </p:nvSpPr>
        <p:spPr>
          <a:xfrm>
            <a:off x="2899409" y="2259871"/>
            <a:ext cx="4995463" cy="919401"/>
          </a:xfrm>
          <a:prstGeom prst="roundRect">
            <a:avLst/>
          </a:prstGeom>
          <a:noFill/>
          <a:ln w="57150">
            <a:solidFill>
              <a:srgbClr val="C39BE1"/>
            </a:solidFill>
            <a:prstDash val="dashDot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bản thân:</a:t>
            </a: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349777F7-A106-4821-AE39-D44A937BCC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625" y="2852352"/>
            <a:ext cx="2354244" cy="30368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7D72507-7D21-4D55-9001-F80F536DC0F8}"/>
              </a:ext>
            </a:extLst>
          </p:cNvPr>
          <p:cNvSpPr txBox="1"/>
          <p:nvPr/>
        </p:nvSpPr>
        <p:spPr>
          <a:xfrm>
            <a:off x="808037" y="3621593"/>
            <a:ext cx="79785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hiểu 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thông 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bạn 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 để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đỡ nhau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9736D74-3BE7-4F51-8192-D2EF059034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44" y="533200"/>
            <a:ext cx="5181599" cy="15264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7DE4A2C-BB41-4CB0-849A-5275BB539C0B}"/>
              </a:ext>
            </a:extLst>
          </p:cNvPr>
          <p:cNvSpPr txBox="1"/>
          <p:nvPr/>
        </p:nvSpPr>
        <p:spPr>
          <a:xfrm>
            <a:off x="1022555" y="4917517"/>
            <a:ext cx="79785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...</a:t>
            </a:r>
          </a:p>
        </p:txBody>
      </p:sp>
    </p:spTree>
    <p:extLst>
      <p:ext uri="{BB962C8B-B14F-4D97-AF65-F5344CB8AC3E}">
        <p14:creationId xmlns:p14="http://schemas.microsoft.com/office/powerpoint/2010/main" val="42508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9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xmlns="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49517" y="154815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30" y="476961"/>
            <a:ext cx="7435396" cy="502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E86963F9-E777-4C64-AE11-54FF2C08863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6566" y="1723171"/>
            <a:ext cx="6012951" cy="21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73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693CC62-E0EC-407A-AC6C-D00C03BE36A2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4BE37AFA-15FF-4EF9-8D09-47C93CA04D97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8585E69-A01B-49A0-B872-D805F3235FD3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7F0C127F-8500-4A7A-B955-6CD50274A36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4A339A9-FB9C-4CAA-8A72-AA53F0228440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06707BAC-8A90-47E8-B29E-EDD64B630EC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14AF89F-9886-4B9A-99BA-BAD711A8216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53065A0-3E85-4CD1-8B19-3C3EABFAD62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10CDB2D-65DC-4185-8DBF-C490FBAC6A01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3816A34-FCA8-4649-A2CA-561153B2B45C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xmlns="" id="{A1B22BD6-1C71-4268-B1E3-0BC35EE88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70" y="1658751"/>
            <a:ext cx="8648830" cy="503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89CF64-E5C2-4825-BFA7-3E15872F60A2}"/>
              </a:ext>
            </a:extLst>
          </p:cNvPr>
          <p:cNvSpPr txBox="1"/>
          <p:nvPr/>
        </p:nvSpPr>
        <p:spPr>
          <a:xfrm>
            <a:off x="1426748" y="843322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320B7D8-ED5C-4252-8B28-A55678291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87" y="195851"/>
            <a:ext cx="4738301" cy="106958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xmlns="" id="{756FA8B8-94E3-41DF-99AF-6C2F871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0366" y="-14096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8F2CD7BF-8BBF-40B7-946C-BBE3F20141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971" y="2123498"/>
            <a:ext cx="1819609" cy="4294098"/>
          </a:xfrm>
          <a:prstGeom prst="rect">
            <a:avLst/>
          </a:prstGeom>
        </p:spPr>
      </p:pic>
      <p:pic>
        <p:nvPicPr>
          <p:cNvPr id="27" name="图片 10">
            <a:extLst>
              <a:ext uri="{FF2B5EF4-FFF2-40B4-BE49-F238E27FC236}">
                <a16:creationId xmlns:a16="http://schemas.microsoft.com/office/drawing/2014/main" xmlns="" id="{1161DD09-E1A7-42EE-A282-8F1B3B5F41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" t="1990" r="72141" b="558"/>
          <a:stretch/>
        </p:blipFill>
        <p:spPr>
          <a:xfrm>
            <a:off x="10284639" y="2400708"/>
            <a:ext cx="1921314" cy="42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96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8B529B1-5140-4E14-9C5D-270FB402C65C}"/>
              </a:ext>
            </a:extLst>
          </p:cNvPr>
          <p:cNvSpPr/>
          <p:nvPr/>
        </p:nvSpPr>
        <p:spPr>
          <a:xfrm>
            <a:off x="3214761" y="1136715"/>
            <a:ext cx="8772775" cy="5470525"/>
          </a:xfrm>
          <a:prstGeom prst="rect">
            <a:avLst/>
          </a:prstGeom>
          <a:blipFill dpi="0" rotWithShape="1">
            <a:blip r:embed="rId4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xmlns="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1322" y="1195388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xmlns="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xmlns="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xmlns="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xmlns="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xmlns="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xmlns="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xmlns="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xmlns="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xmlns="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0293" y="1918792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xmlns="" id="{1D5A8254-81B7-4EA2-AD37-D2B0A648B6A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92" y="2113474"/>
            <a:ext cx="5349139" cy="26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262509D-CE4F-4811-9E53-3D2DFDAE1C3A}"/>
              </a:ext>
            </a:extLst>
          </p:cNvPr>
          <p:cNvSpPr/>
          <p:nvPr/>
        </p:nvSpPr>
        <p:spPr>
          <a:xfrm>
            <a:off x="1219201" y="2265680"/>
            <a:ext cx="9834880" cy="3891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635052" y="-40438"/>
            <a:ext cx="8073800" cy="2771775"/>
            <a:chOff x="2812029" y="-40582"/>
            <a:chExt cx="7897387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xmlns="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9791" y="-40582"/>
              <a:ext cx="3669625" cy="2771775"/>
              <a:chOff x="3371962" y="3424621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xmlns="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1962" y="3424621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xmlns="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xmlns="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xmlns="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C7A9A05-41D2-4B71-A124-88C548825A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20" y="812800"/>
            <a:ext cx="3980887" cy="1065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F91F5E-EF37-455F-9C05-2378A04D7A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3898" y="2415937"/>
            <a:ext cx="770687" cy="8233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233F80-C708-420C-AAD7-3239C3857483}"/>
              </a:ext>
            </a:extLst>
          </p:cNvPr>
          <p:cNvSpPr txBox="1"/>
          <p:nvPr/>
        </p:nvSpPr>
        <p:spPr>
          <a:xfrm>
            <a:off x="1438040" y="3362749"/>
            <a:ext cx="3502404" cy="1938992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về các thành viên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tổ em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 descr="A picture containing toy, doll, colorful&#10;&#10;Description automatically generated">
            <a:extLst>
              <a:ext uri="{FF2B5EF4-FFF2-40B4-BE49-F238E27FC236}">
                <a16:creationId xmlns:a16="http://schemas.microsoft.com/office/drawing/2014/main" xmlns="" id="{FCAC93F7-743B-43F8-A4F5-069520BE19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74" y="2406298"/>
            <a:ext cx="5366686" cy="35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98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xmlns="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62161" y="1622460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xmlns="" id="{20538B62-C601-4240-8A60-0E5A1DB07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173" y="1185962"/>
            <a:ext cx="6059014" cy="35289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693CC62-E0EC-407A-AC6C-D00C03BE36A2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4BE37AFA-15FF-4EF9-8D09-47C93CA04D97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8585E69-A01B-49A0-B872-D805F3235FD3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7F0C127F-8500-4A7A-B955-6CD50274A36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4A339A9-FB9C-4CAA-8A72-AA53F0228440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06707BAC-8A90-47E8-B29E-EDD64B630EC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14AF89F-9886-4B9A-99BA-BAD711A8216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53065A0-3E85-4CD1-8B19-3C3EABFAD62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10CDB2D-65DC-4185-8DBF-C490FBAC6A01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3816A34-FCA8-4649-A2CA-561153B2B45C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xmlns="" id="{A1B22BD6-1C71-4268-B1E3-0BC35EE88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99" y="1658751"/>
            <a:ext cx="8805601" cy="503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89CF64-E5C2-4825-BFA7-3E15872F60A2}"/>
              </a:ext>
            </a:extLst>
          </p:cNvPr>
          <p:cNvSpPr txBox="1"/>
          <p:nvPr/>
        </p:nvSpPr>
        <p:spPr>
          <a:xfrm>
            <a:off x="1113775" y="823792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320B7D8-ED5C-4252-8B28-A55678291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87" y="195851"/>
            <a:ext cx="4738301" cy="106958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xmlns="" id="{756FA8B8-94E3-41DF-99AF-6C2F871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6976" y="-174434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8F2CD7BF-8BBF-40B7-946C-BBE3F20141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897" y="2097014"/>
            <a:ext cx="1819609" cy="4294098"/>
          </a:xfrm>
          <a:prstGeom prst="rect">
            <a:avLst/>
          </a:prstGeom>
        </p:spPr>
      </p:pic>
      <p:pic>
        <p:nvPicPr>
          <p:cNvPr id="27" name="图片 10">
            <a:extLst>
              <a:ext uri="{FF2B5EF4-FFF2-40B4-BE49-F238E27FC236}">
                <a16:creationId xmlns:a16="http://schemas.microsoft.com/office/drawing/2014/main" xmlns="" id="{1161DD09-E1A7-42EE-A282-8F1B3B5F41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" t="1990" r="72141" b="558"/>
          <a:stretch/>
        </p:blipFill>
        <p:spPr>
          <a:xfrm>
            <a:off x="10284639" y="2400708"/>
            <a:ext cx="1921314" cy="429409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8FC51D8-6DF0-48FF-9799-34415D360A76}"/>
              </a:ext>
            </a:extLst>
          </p:cNvPr>
          <p:cNvGrpSpPr/>
          <p:nvPr/>
        </p:nvGrpSpPr>
        <p:grpSpPr>
          <a:xfrm>
            <a:off x="9448292" y="29755"/>
            <a:ext cx="2716649" cy="680978"/>
            <a:chOff x="2873170" y="444632"/>
            <a:chExt cx="4312010" cy="1179851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xmlns="" id="{9688A7BE-AFD7-4F73-8DFC-E1034153AE5E}"/>
                </a:ext>
              </a:extLst>
            </p:cNvPr>
            <p:cNvSpPr/>
            <p:nvPr/>
          </p:nvSpPr>
          <p:spPr bwMode="auto">
            <a:xfrm>
              <a:off x="2873170" y="479564"/>
              <a:ext cx="4312010" cy="114491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xmlns="" id="{9D7D6787-56D4-43A3-BC35-BC3D51D6178C}"/>
                </a:ext>
              </a:extLst>
            </p:cNvPr>
            <p:cNvSpPr txBox="1">
              <a:spLocks/>
            </p:cNvSpPr>
            <p:nvPr/>
          </p:nvSpPr>
          <p:spPr>
            <a:xfrm>
              <a:off x="3310220" y="444632"/>
              <a:ext cx="3703094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</a:pPr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GV đọc mẫu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632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693CC62-E0EC-407A-AC6C-D00C03BE36A2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4BE37AFA-15FF-4EF9-8D09-47C93CA04D97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8585E69-A01B-49A0-B872-D805F3235FD3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7F0C127F-8500-4A7A-B955-6CD50274A36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4A339A9-FB9C-4CAA-8A72-AA53F0228440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06707BAC-8A90-47E8-B29E-EDD64B630EC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14AF89F-9886-4B9A-99BA-BAD711A8216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53065A0-3E85-4CD1-8B19-3C3EABFAD62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10CDB2D-65DC-4185-8DBF-C490FBAC6A01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3816A34-FCA8-4649-A2CA-561153B2B45C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xmlns="" id="{A1B22BD6-1C71-4268-B1E3-0BC35EE88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22" y="1697909"/>
            <a:ext cx="9174979" cy="503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89CF64-E5C2-4825-BFA7-3E15872F60A2}"/>
              </a:ext>
            </a:extLst>
          </p:cNvPr>
          <p:cNvSpPr txBox="1"/>
          <p:nvPr/>
        </p:nvSpPr>
        <p:spPr>
          <a:xfrm>
            <a:off x="1454170" y="866693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320B7D8-ED5C-4252-8B28-A55678291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8" y="235009"/>
            <a:ext cx="4738301" cy="106958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xmlns="" id="{756FA8B8-94E3-41DF-99AF-6C2F871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6358" y="8055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63B73B6-3310-42FA-8C1E-970321BB6225}"/>
              </a:ext>
            </a:extLst>
          </p:cNvPr>
          <p:cNvGrpSpPr/>
          <p:nvPr/>
        </p:nvGrpSpPr>
        <p:grpSpPr>
          <a:xfrm>
            <a:off x="253970" y="3036964"/>
            <a:ext cx="2245849" cy="1283906"/>
            <a:chOff x="2873170" y="343910"/>
            <a:chExt cx="4312010" cy="2104677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xmlns="" id="{2F23103E-E1B9-4C68-A30B-9D440CCE6FF1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2104677"/>
            </a:xfrm>
            <a:prstGeom prst="roundRect">
              <a:avLst>
                <a:gd name="adj" fmla="val 37244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xmlns="" id="{95219C4D-640E-4CE3-A2A3-2CB2221AC3C3}"/>
                </a:ext>
              </a:extLst>
            </p:cNvPr>
            <p:cNvSpPr txBox="1">
              <a:spLocks/>
            </p:cNvSpPr>
            <p:nvPr/>
          </p:nvSpPr>
          <p:spPr>
            <a:xfrm>
              <a:off x="3464631" y="427208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</a:pPr>
              <a:r>
                <a: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nối tiếp câu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4BD1824-585C-4080-870F-F1678B9BEC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513" y="1989031"/>
            <a:ext cx="956009" cy="1067172"/>
          </a:xfrm>
          <a:prstGeom prst="rect">
            <a:avLst/>
          </a:prstGeom>
        </p:spPr>
      </p:pic>
      <p:pic>
        <p:nvPicPr>
          <p:cNvPr id="25" name="图片 13">
            <a:extLst>
              <a:ext uri="{FF2B5EF4-FFF2-40B4-BE49-F238E27FC236}">
                <a16:creationId xmlns:a16="http://schemas.microsoft.com/office/drawing/2014/main" xmlns="" id="{9603D7C3-20E9-42F1-8E29-217D9F3CFE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9" y="4914320"/>
            <a:ext cx="1966635" cy="166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6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693CC62-E0EC-407A-AC6C-D00C03BE36A2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4BE37AFA-15FF-4EF9-8D09-47C93CA04D97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8585E69-A01B-49A0-B872-D805F3235FD3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7F0C127F-8500-4A7A-B955-6CD50274A36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4A339A9-FB9C-4CAA-8A72-AA53F0228440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06707BAC-8A90-47E8-B29E-EDD64B630EC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14AF89F-9886-4B9A-99BA-BAD711A8216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53065A0-3E85-4CD1-8B19-3C3EABFAD62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10CDB2D-65DC-4185-8DBF-C490FBAC6A01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3816A34-FCA8-4649-A2CA-561153B2B45C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xmlns="" id="{A1B22BD6-1C71-4268-B1E3-0BC35EE88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22" y="1697909"/>
            <a:ext cx="9174979" cy="503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89CF64-E5C2-4825-BFA7-3E15872F60A2}"/>
              </a:ext>
            </a:extLst>
          </p:cNvPr>
          <p:cNvSpPr txBox="1"/>
          <p:nvPr/>
        </p:nvSpPr>
        <p:spPr>
          <a:xfrm>
            <a:off x="1454170" y="866693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320B7D8-ED5C-4252-8B28-A55678291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8" y="235009"/>
            <a:ext cx="4738301" cy="106958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xmlns="" id="{756FA8B8-94E3-41DF-99AF-6C2F871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6358" y="8055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63B73B6-3310-42FA-8C1E-970321BB6225}"/>
              </a:ext>
            </a:extLst>
          </p:cNvPr>
          <p:cNvGrpSpPr/>
          <p:nvPr/>
        </p:nvGrpSpPr>
        <p:grpSpPr>
          <a:xfrm>
            <a:off x="212060" y="2277103"/>
            <a:ext cx="2287759" cy="1283906"/>
            <a:chOff x="2792703" y="343910"/>
            <a:chExt cx="4392477" cy="2104677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xmlns="" id="{2F23103E-E1B9-4C68-A30B-9D440CCE6FF1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2104677"/>
            </a:xfrm>
            <a:prstGeom prst="roundRect">
              <a:avLst>
                <a:gd name="adj" fmla="val 37244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xmlns="" id="{95219C4D-640E-4CE3-A2A3-2CB2221AC3C3}"/>
                </a:ext>
              </a:extLst>
            </p:cNvPr>
            <p:cNvSpPr txBox="1">
              <a:spLocks/>
            </p:cNvSpPr>
            <p:nvPr/>
          </p:nvSpPr>
          <p:spPr>
            <a:xfrm>
              <a:off x="2792703" y="427208"/>
              <a:ext cx="4318486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685800">
                <a:buClr>
                  <a:prstClr val="black"/>
                </a:buClr>
              </a:pPr>
              <a:r>
                <a:rPr lang="en-US" sz="36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 từ khó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图片 13">
            <a:extLst>
              <a:ext uri="{FF2B5EF4-FFF2-40B4-BE49-F238E27FC236}">
                <a16:creationId xmlns:a16="http://schemas.microsoft.com/office/drawing/2014/main" xmlns="" id="{9603D7C3-20E9-42F1-8E29-217D9F3CF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9" y="4914320"/>
            <a:ext cx="1966635" cy="166700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812146" y="4056845"/>
            <a:ext cx="1712891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762186" y="4056845"/>
            <a:ext cx="104318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534918" y="4888562"/>
            <a:ext cx="8317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564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C86EDD69-A65A-41BC-AA56-4AEE0CD949CE}"/>
              </a:ext>
            </a:extLst>
          </p:cNvPr>
          <p:cNvGrpSpPr/>
          <p:nvPr/>
        </p:nvGrpSpPr>
        <p:grpSpPr>
          <a:xfrm>
            <a:off x="145143" y="79319"/>
            <a:ext cx="11922926" cy="6778681"/>
            <a:chOff x="217756" y="65357"/>
            <a:chExt cx="11967774" cy="6473286"/>
          </a:xfrm>
          <a:solidFill>
            <a:schemeClr val="bg1"/>
          </a:solidFill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F1C62C57-107A-4A62-AA97-0D99DD676A9A}"/>
                </a:ext>
              </a:extLst>
            </p:cNvPr>
            <p:cNvSpPr/>
            <p:nvPr/>
          </p:nvSpPr>
          <p:spPr>
            <a:xfrm>
              <a:off x="254000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C39BE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6F47D5D-E0C5-4F8C-B4E9-F1CFA76D3E51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1F27CB9E-980C-43E8-A1BD-F5D3E0683C2C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AC7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AE788485-A89A-418D-88A0-0844FF65967E}"/>
                </a:ext>
              </a:extLst>
            </p:cNvPr>
            <p:cNvSpPr/>
            <p:nvPr/>
          </p:nvSpPr>
          <p:spPr>
            <a:xfrm>
              <a:off x="11875977" y="875519"/>
              <a:ext cx="309553" cy="309553"/>
            </a:xfrm>
            <a:prstGeom prst="ellipse">
              <a:avLst/>
            </a:pr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7148BF92-1C40-4C52-B04A-9E6C4BE0865F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C39BE1"/>
            </a:solidFill>
            <a:ln>
              <a:solidFill>
                <a:srgbClr val="C39B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19C88756-426B-4B29-8323-456435B71A78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70EF3E9D-E4E3-4F99-9B18-203CCF803C05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C39BE1"/>
            </a:solidFill>
            <a:ln>
              <a:solidFill>
                <a:srgbClr val="C39B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C6C72C47-F1C7-4A91-9A13-5FC17CB82993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C7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57EA101E-971B-4086-894D-497CF3AA85A7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664D816-EE0E-4E1E-8DC3-4ECFB680C6E5}"/>
              </a:ext>
            </a:extLst>
          </p:cNvPr>
          <p:cNvGrpSpPr/>
          <p:nvPr/>
        </p:nvGrpSpPr>
        <p:grpSpPr>
          <a:xfrm>
            <a:off x="1976633" y="583655"/>
            <a:ext cx="5174569" cy="805050"/>
            <a:chOff x="2873170" y="304785"/>
            <a:chExt cx="4312010" cy="1319700"/>
          </a:xfrm>
        </p:grpSpPr>
        <p:sp>
          <p:nvSpPr>
            <p:cNvPr id="31" name="îṥḷíďê">
              <a:extLst>
                <a:ext uri="{FF2B5EF4-FFF2-40B4-BE49-F238E27FC236}">
                  <a16:creationId xmlns:a16="http://schemas.microsoft.com/office/drawing/2014/main" xmlns="" id="{FFFA535D-A966-4649-AED4-F25EE92305A1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32" name="Google Shape;5317;p41">
              <a:extLst>
                <a:ext uri="{FF2B5EF4-FFF2-40B4-BE49-F238E27FC236}">
                  <a16:creationId xmlns:a16="http://schemas.microsoft.com/office/drawing/2014/main" xmlns="" id="{A98C7846-DDF8-4352-94E5-7C6DDDD65A8B}"/>
                </a:ext>
              </a:extLst>
            </p:cNvPr>
            <p:cNvSpPr txBox="1">
              <a:spLocks/>
            </p:cNvSpPr>
            <p:nvPr/>
          </p:nvSpPr>
          <p:spPr>
            <a:xfrm>
              <a:off x="3142290" y="304785"/>
              <a:ext cx="3959715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 trước lớp</a:t>
              </a:r>
              <a:endPara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A6949998-00A7-4E9F-87D8-72FE9A922E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033" y="405961"/>
            <a:ext cx="1134318" cy="126621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E8568615-186F-4547-A394-B61834A1E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259" y="1642198"/>
            <a:ext cx="5017315" cy="2452282"/>
          </a:xfrm>
          <a:prstGeom prst="rect">
            <a:avLst/>
          </a:prstGeom>
        </p:spPr>
      </p:pic>
      <p:pic>
        <p:nvPicPr>
          <p:cNvPr id="50" name="图片 1" descr="图片包含 浅色, 天空&#10;&#10;描述已自动生成">
            <a:extLst>
              <a:ext uri="{FF2B5EF4-FFF2-40B4-BE49-F238E27FC236}">
                <a16:creationId xmlns:a16="http://schemas.microsoft.com/office/drawing/2014/main" xmlns="" id="{80B3E63D-F41E-4B84-8ED8-BECE910197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97" t="-1676" r="-236" b="75904"/>
          <a:stretch/>
        </p:blipFill>
        <p:spPr>
          <a:xfrm>
            <a:off x="1257192" y="3808697"/>
            <a:ext cx="5894010" cy="1035211"/>
          </a:xfrm>
          <a:prstGeom prst="rect">
            <a:avLst/>
          </a:prstGeom>
        </p:spPr>
      </p:pic>
      <p:grpSp>
        <p:nvGrpSpPr>
          <p:cNvPr id="51" name="组合 1">
            <a:extLst>
              <a:ext uri="{FF2B5EF4-FFF2-40B4-BE49-F238E27FC236}">
                <a16:creationId xmlns:a16="http://schemas.microsoft.com/office/drawing/2014/main" xmlns="" id="{99F4326B-5A8B-4273-93EF-324B12A97C71}"/>
              </a:ext>
            </a:extLst>
          </p:cNvPr>
          <p:cNvGrpSpPr/>
          <p:nvPr/>
        </p:nvGrpSpPr>
        <p:grpSpPr>
          <a:xfrm>
            <a:off x="6408582" y="4905690"/>
            <a:ext cx="5395420" cy="1728450"/>
            <a:chOff x="-53293" y="2190760"/>
            <a:chExt cx="9211855" cy="2951064"/>
          </a:xfrm>
        </p:grpSpPr>
        <p:pic>
          <p:nvPicPr>
            <p:cNvPr id="52" name="图片 10">
              <a:extLst>
                <a:ext uri="{FF2B5EF4-FFF2-40B4-BE49-F238E27FC236}">
                  <a16:creationId xmlns:a16="http://schemas.microsoft.com/office/drawing/2014/main" xmlns="" id="{8A1C6E60-0ED6-4901-A4D6-804B9911E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53" name="图片 13">
              <a:extLst>
                <a:ext uri="{FF2B5EF4-FFF2-40B4-BE49-F238E27FC236}">
                  <a16:creationId xmlns:a16="http://schemas.microsoft.com/office/drawing/2014/main" xmlns="" id="{3F1B6B82-7000-4EE0-BB2A-3E932EEF0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4" name="图片 16">
              <a:extLst>
                <a:ext uri="{FF2B5EF4-FFF2-40B4-BE49-F238E27FC236}">
                  <a16:creationId xmlns:a16="http://schemas.microsoft.com/office/drawing/2014/main" xmlns="" id="{A07E7927-F386-405D-8777-111A17C51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C04CF0E4-F38A-4304-8F78-FB2E48423513}"/>
              </a:ext>
            </a:extLst>
          </p:cNvPr>
          <p:cNvGrpSpPr/>
          <p:nvPr/>
        </p:nvGrpSpPr>
        <p:grpSpPr>
          <a:xfrm rot="260226">
            <a:off x="1925617" y="4361977"/>
            <a:ext cx="4822529" cy="2449742"/>
            <a:chOff x="561349" y="4544613"/>
            <a:chExt cx="4171068" cy="1648917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0021141B-0935-4B4C-8882-5EEFCB38B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73CAFC11-8939-4395-8EC4-AE5945180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/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1C31A4F4-941E-4591-A7D9-E18843E21B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/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479E4BFB-D34D-4761-A37C-3E97C2474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DECA983-3F0B-4F05-BE5E-B206FE55E271}"/>
              </a:ext>
            </a:extLst>
          </p:cNvPr>
          <p:cNvSpPr/>
          <p:nvPr/>
        </p:nvSpPr>
        <p:spPr>
          <a:xfrm>
            <a:off x="1048923" y="1859294"/>
            <a:ext cx="5080873" cy="206210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C29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zh-CN" altLang="en-US" sz="3200" b="1" dirty="0">
                <a:solidFill>
                  <a:srgbClr val="FC29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C29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zh-CN" altLang="en-US" sz="3200" b="1" dirty="0">
              <a:solidFill>
                <a:srgbClr val="FC29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ts val="2800"/>
              <a:buFont typeface="Arial" panose="020B0604020202020204" pitchFamily="34" charset="0"/>
              <a:buChar char="-"/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đoạn.</a:t>
            </a:r>
            <a:endParaRPr lang="zh-CN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ts val="2800"/>
              <a:buFont typeface="Arial" panose="020B0604020202020204" pitchFamily="34" charset="0"/>
              <a:buChar char="-"/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đọc.</a:t>
            </a:r>
            <a:endParaRPr lang="zh-CN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ts val="2800"/>
              <a:buFont typeface="Arial" panose="020B0604020202020204" pitchFamily="34" charset="0"/>
              <a:buChar char="-"/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nhau.</a:t>
            </a:r>
            <a:endParaRPr lang="zh-CN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98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xmlns="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30" y="476961"/>
            <a:ext cx="7435396" cy="502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3B5BE1F4-B24E-43DE-BB36-969F61DE19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15761" b="22855"/>
          <a:stretch/>
        </p:blipFill>
        <p:spPr>
          <a:xfrm>
            <a:off x="745220" y="2053746"/>
            <a:ext cx="5763627" cy="137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07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30">
            <a:extLst>
              <a:ext uri="{FF2B5EF4-FFF2-40B4-BE49-F238E27FC236}">
                <a16:creationId xmlns:a16="http://schemas.microsoft.com/office/drawing/2014/main" xmlns="" id="{1C0F3AA9-3B84-4AA4-B7E3-2BD505F767B0}"/>
              </a:ext>
            </a:extLst>
          </p:cNvPr>
          <p:cNvGrpSpPr>
            <a:grpSpLocks/>
          </p:cNvGrpSpPr>
          <p:nvPr/>
        </p:nvGrpSpPr>
        <p:grpSpPr bwMode="auto">
          <a:xfrm>
            <a:off x="2964912" y="-134817"/>
            <a:ext cx="7502804" cy="2268814"/>
            <a:chOff x="2812029" y="109769"/>
            <a:chExt cx="8026542" cy="2521616"/>
          </a:xfrm>
        </p:grpSpPr>
        <p:sp>
          <p:nvSpPr>
            <p:cNvPr id="20" name="矩形: 圆角 14">
              <a:extLst>
                <a:ext uri="{FF2B5EF4-FFF2-40B4-BE49-F238E27FC236}">
                  <a16:creationId xmlns:a16="http://schemas.microsoft.com/office/drawing/2014/main" xmlns="" id="{B2E8E7CB-E375-4800-8584-A1049937CA90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1" name="组合 10">
              <a:extLst>
                <a:ext uri="{FF2B5EF4-FFF2-40B4-BE49-F238E27FC236}">
                  <a16:creationId xmlns:a16="http://schemas.microsoft.com/office/drawing/2014/main" xmlns="" id="{BD0D44B8-8AD6-46D4-A134-5B50842DC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00139" y="109769"/>
              <a:ext cx="3338432" cy="2521616"/>
              <a:chOff x="3763076" y="3544051"/>
              <a:chExt cx="2836348" cy="2003026"/>
            </a:xfrm>
          </p:grpSpPr>
          <p:pic>
            <p:nvPicPr>
              <p:cNvPr id="23" name="图片 11">
                <a:extLst>
                  <a:ext uri="{FF2B5EF4-FFF2-40B4-BE49-F238E27FC236}">
                    <a16:creationId xmlns:a16="http://schemas.microsoft.com/office/drawing/2014/main" xmlns="" id="{A61CCBD7-707A-4673-99E4-A3209E748E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3076" y="3544051"/>
                <a:ext cx="2836348" cy="2003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图片 12">
                <a:extLst>
                  <a:ext uri="{FF2B5EF4-FFF2-40B4-BE49-F238E27FC236}">
                    <a16:creationId xmlns:a16="http://schemas.microsoft.com/office/drawing/2014/main" xmlns="" id="{09462435-BF48-4187-9BBC-D9EEF2D3AF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图片 28">
              <a:extLst>
                <a:ext uri="{FF2B5EF4-FFF2-40B4-BE49-F238E27FC236}">
                  <a16:creationId xmlns:a16="http://schemas.microsoft.com/office/drawing/2014/main" xmlns="" id="{3A1F35CE-C676-4DDF-986D-C06A702D5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xmlns="" id="{674B706A-6750-49C3-A4FE-335A445278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5" y="188862"/>
            <a:ext cx="4954435" cy="17387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22DBE32-F471-48D4-BD3D-D44FA0AB78A5}"/>
              </a:ext>
            </a:extLst>
          </p:cNvPr>
          <p:cNvGrpSpPr/>
          <p:nvPr/>
        </p:nvGrpSpPr>
        <p:grpSpPr>
          <a:xfrm>
            <a:off x="157988" y="146539"/>
            <a:ext cx="3408594" cy="2931725"/>
            <a:chOff x="-1602352" y="2560925"/>
            <a:chExt cx="3408594" cy="293172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BB04C789-1141-4018-85C0-DB3DD348B380}"/>
                </a:ext>
              </a:extLst>
            </p:cNvPr>
            <p:cNvGrpSpPr/>
            <p:nvPr/>
          </p:nvGrpSpPr>
          <p:grpSpPr>
            <a:xfrm>
              <a:off x="-1358164" y="4457000"/>
              <a:ext cx="3164406" cy="1035650"/>
              <a:chOff x="2873171" y="343910"/>
              <a:chExt cx="2636925" cy="918817"/>
            </a:xfrm>
          </p:grpSpPr>
          <p:sp>
            <p:nvSpPr>
              <p:cNvPr id="29" name="îṥḷíďê">
                <a:extLst>
                  <a:ext uri="{FF2B5EF4-FFF2-40B4-BE49-F238E27FC236}">
                    <a16:creationId xmlns:a16="http://schemas.microsoft.com/office/drawing/2014/main" xmlns="" id="{7FDC39FE-A33D-42B6-9166-E1B0AC1AEEC3}"/>
                  </a:ext>
                </a:extLst>
              </p:cNvPr>
              <p:cNvSpPr/>
              <p:nvPr/>
            </p:nvSpPr>
            <p:spPr bwMode="auto">
              <a:xfrm>
                <a:off x="2873171" y="343910"/>
                <a:ext cx="2636925" cy="91881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3975" cap="rnd" cmpd="thickThin">
                <a:solidFill>
                  <a:srgbClr val="7A4E48"/>
                </a:solidFill>
                <a:prstDash val="sysDash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altLang="zh-CN" sz="1050" dirty="0"/>
              </a:p>
            </p:txBody>
          </p:sp>
          <p:sp>
            <p:nvSpPr>
              <p:cNvPr id="30" name="Google Shape;5317;p41">
                <a:extLst>
                  <a:ext uri="{FF2B5EF4-FFF2-40B4-BE49-F238E27FC236}">
                    <a16:creationId xmlns:a16="http://schemas.microsoft.com/office/drawing/2014/main" xmlns="" id="{735317EF-10E2-47FF-A289-31249B74DE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8399" y="415162"/>
                <a:ext cx="2189911" cy="6254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9pPr>
              </a:lstStyle>
              <a:p>
                <a:pPr algn="l" defTabSz="685800">
                  <a:buClr>
                    <a:prstClr val="black"/>
                  </a:buClr>
                </a:pPr>
                <a:r>
                  <a:rPr lang="en-US" sz="44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lạc bộ</a:t>
                </a:r>
                <a:endParaRPr lang="en-US" sz="4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7" name="图片 12">
              <a:extLst>
                <a:ext uri="{FF2B5EF4-FFF2-40B4-BE49-F238E27FC236}">
                  <a16:creationId xmlns:a16="http://schemas.microsoft.com/office/drawing/2014/main" xmlns="" id="{371C9BF9-2A29-452F-86A3-ECFA2F918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02352" y="2560925"/>
              <a:ext cx="1740636" cy="1614024"/>
            </a:xfrm>
            <a:prstGeom prst="rect">
              <a:avLst/>
            </a:prstGeom>
          </p:spPr>
        </p:pic>
      </p:grp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xmlns="" id="{E80884A0-3C75-42DC-8BE7-1ED87B7306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3" t="32690" r="16317" b="50000"/>
          <a:stretch/>
        </p:blipFill>
        <p:spPr>
          <a:xfrm rot="608572">
            <a:off x="3009734" y="1658995"/>
            <a:ext cx="3768591" cy="1512184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D730AB0-14F1-4659-B6FD-78560E0406F5}"/>
              </a:ext>
            </a:extLst>
          </p:cNvPr>
          <p:cNvGrpSpPr/>
          <p:nvPr/>
        </p:nvGrpSpPr>
        <p:grpSpPr>
          <a:xfrm>
            <a:off x="6458199" y="1876191"/>
            <a:ext cx="5557955" cy="1905249"/>
            <a:chOff x="2873171" y="343910"/>
            <a:chExt cx="3030129" cy="1233031"/>
          </a:xfrm>
        </p:grpSpPr>
        <p:sp>
          <p:nvSpPr>
            <p:cNvPr id="38" name="îṥḷíďê">
              <a:extLst>
                <a:ext uri="{FF2B5EF4-FFF2-40B4-BE49-F238E27FC236}">
                  <a16:creationId xmlns:a16="http://schemas.microsoft.com/office/drawing/2014/main" xmlns="" id="{E694BA10-C529-4B2F-956F-B15DFF0AC25A}"/>
                </a:ext>
              </a:extLst>
            </p:cNvPr>
            <p:cNvSpPr/>
            <p:nvPr/>
          </p:nvSpPr>
          <p:spPr bwMode="auto">
            <a:xfrm>
              <a:off x="2873171" y="343910"/>
              <a:ext cx="3030129" cy="1233031"/>
            </a:xfrm>
            <a:prstGeom prst="roundRect">
              <a:avLst>
                <a:gd name="adj" fmla="val 432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39" name="Google Shape;5317;p41">
              <a:extLst>
                <a:ext uri="{FF2B5EF4-FFF2-40B4-BE49-F238E27FC236}">
                  <a16:creationId xmlns:a16="http://schemas.microsoft.com/office/drawing/2014/main" xmlns="" id="{21DD5495-5382-465F-8E4D-BA55E9879E0A}"/>
                </a:ext>
              </a:extLst>
            </p:cNvPr>
            <p:cNvSpPr txBox="1">
              <a:spLocks/>
            </p:cNvSpPr>
            <p:nvPr/>
          </p:nvSpPr>
          <p:spPr>
            <a:xfrm>
              <a:off x="2938814" y="360775"/>
              <a:ext cx="2952044" cy="1065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685800">
                <a:buClr>
                  <a:prstClr val="black"/>
                </a:buClr>
              </a:pPr>
              <a:r>
                <a:rPr lang="en-US" sz="40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một tổ chức được lập ra để sinh hoạt theo nội dung nào đó.</a:t>
              </a:r>
              <a:endPara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5FE98C5-79BD-4BAD-B7C2-3E29161B9DFD}"/>
              </a:ext>
            </a:extLst>
          </p:cNvPr>
          <p:cNvGrpSpPr/>
          <p:nvPr/>
        </p:nvGrpSpPr>
        <p:grpSpPr>
          <a:xfrm>
            <a:off x="-660725" y="3904288"/>
            <a:ext cx="10810565" cy="3584711"/>
            <a:chOff x="444104" y="3820913"/>
            <a:chExt cx="8979614" cy="3584711"/>
          </a:xfrm>
        </p:grpSpPr>
        <p:grpSp>
          <p:nvGrpSpPr>
            <p:cNvPr id="40" name="组合 16">
              <a:extLst>
                <a:ext uri="{FF2B5EF4-FFF2-40B4-BE49-F238E27FC236}">
                  <a16:creationId xmlns:a16="http://schemas.microsoft.com/office/drawing/2014/main" xmlns="" id="{336875EB-C68B-4C89-8134-FF44E7AE9FA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44104" y="4949762"/>
              <a:ext cx="3534228" cy="2455862"/>
              <a:chOff x="3393422" y="3429000"/>
              <a:chExt cx="3117731" cy="2201738"/>
            </a:xfrm>
          </p:grpSpPr>
          <p:pic>
            <p:nvPicPr>
              <p:cNvPr id="41" name="图片 6">
                <a:extLst>
                  <a:ext uri="{FF2B5EF4-FFF2-40B4-BE49-F238E27FC236}">
                    <a16:creationId xmlns:a16="http://schemas.microsoft.com/office/drawing/2014/main" xmlns="" id="{7E51A492-240A-47B6-BE63-3DC2A8D66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图片 13">
                <a:extLst>
                  <a:ext uri="{FF2B5EF4-FFF2-40B4-BE49-F238E27FC236}">
                    <a16:creationId xmlns:a16="http://schemas.microsoft.com/office/drawing/2014/main" xmlns="" id="{464D69C2-2F5E-4479-9716-5A01DD1C99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" name="图片 4">
              <a:extLst>
                <a:ext uri="{FF2B5EF4-FFF2-40B4-BE49-F238E27FC236}">
                  <a16:creationId xmlns:a16="http://schemas.microsoft.com/office/drawing/2014/main" xmlns="" id="{85530035-B6E6-4132-9D95-958E2C7F6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7025" y="3820913"/>
              <a:ext cx="7904076" cy="325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9F642B4-5554-4073-88A3-0C2E01D8553F}"/>
                </a:ext>
              </a:extLst>
            </p:cNvPr>
            <p:cNvSpPr txBox="1"/>
            <p:nvPr/>
          </p:nvSpPr>
          <p:spPr>
            <a:xfrm>
              <a:off x="3419449" y="4249196"/>
              <a:ext cx="600426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                 </a:t>
              </a:r>
              <a:r>
                <a:rPr lang="en-US" sz="32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em, câu lạc </a:t>
              </a:r>
            </a:p>
            <a:p>
              <a:r>
                <a:rPr lang="en-US" sz="32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 “</a:t>
              </a: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cọ nhí</a:t>
              </a:r>
              <a:r>
                <a:rPr lang="en-US" sz="32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và “</a:t>
              </a: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 sơn ca</a:t>
              </a:r>
              <a:r>
                <a:rPr lang="en-US" sz="32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là những câu lạc bộ sinh hoạt theo </a:t>
              </a:r>
            </a:p>
            <a:p>
              <a:r>
                <a:rPr lang="en-US" sz="32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nội dung nào?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7961469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449</Words>
  <Application>Microsoft Office PowerPoint</Application>
  <PresentationFormat>Custom</PresentationFormat>
  <Paragraphs>59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等线</vt:lpstr>
      <vt:lpstr>宋体</vt:lpstr>
      <vt:lpstr>微软雅黑</vt:lpstr>
      <vt:lpstr>黑体</vt:lpstr>
      <vt:lpstr>Times New Roman</vt:lpstr>
      <vt:lpstr>Calibri</vt:lpstr>
      <vt:lpstr>Gloria Hallelujah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keywords/>
  <dc:description>www.1ppt.com</dc:description>
  <cp:lastModifiedBy>ASUS</cp:lastModifiedBy>
  <cp:revision>76</cp:revision>
  <dcterms:created xsi:type="dcterms:W3CDTF">2019-10-17T09:10:34Z</dcterms:created>
  <dcterms:modified xsi:type="dcterms:W3CDTF">2021-11-30T09:00:16Z</dcterms:modified>
</cp:coreProperties>
</file>